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omments/modernComment_122_5E37133A.xml" ContentType="application/vnd.ms-powerpoint.comments+xml"/>
  <Override PartName="/ppt/comments/modernComment_121_1F818E41.xml" ContentType="application/vnd.ms-powerpoint.comments+xml"/>
  <Override PartName="/ppt/comments/modernComment_123_C4E2E5F1.xml" ContentType="application/vnd.ms-powerpoint.comments+xml"/>
  <Override PartName="/ppt/comments/modernComment_126_6E0AD99E.xml" ContentType="application/vnd.ms-powerpoint.comments+xml"/>
  <Override PartName="/ppt/comments/modernComment_125_930B1148.xml" ContentType="application/vnd.ms-powerpoint.comments+xml"/>
  <Override PartName="/ppt/comments/modernComment_124_1F3540A1.xml" ContentType="application/vnd.ms-powerpoint.comments+xml"/>
  <Override PartName="/ppt/comments/modernComment_127_4238CE03.xml" ContentType="application/vnd.ms-powerpoint.comments+xml"/>
  <Override PartName="/ppt/comments/modernComment_128_4154FDC3.xml" ContentType="application/vnd.ms-powerpoint.comments+xml"/>
  <Override PartName="/ppt/comments/modernComment_129_F1CFB132.xml" ContentType="application/vnd.ms-powerpoint.comments+xml"/>
  <Override PartName="/ppt/comments/modernComment_12A_2FFC3EF8.xml" ContentType="application/vnd.ms-powerpoint.comments+xml"/>
  <Override PartName="/ppt/comments/modernComment_12B_FBCDA020.xml" ContentType="application/vnd.ms-powerpoint.comments+xml"/>
  <Override PartName="/ppt/comments/modernComment_12C_C7D70DFB.xml" ContentType="application/vnd.ms-powerpoint.comments+xml"/>
  <Override PartName="/ppt/comments/modernComment_12D_6D316E7C.xml" ContentType="application/vnd.ms-powerpoint.comments+xml"/>
  <Override PartName="/ppt/comments/modernComment_12E_D737EE9D.xml" ContentType="application/vnd.ms-powerpoint.comments+xml"/>
  <Override PartName="/ppt/comments/modernComment_12F_C9E959FA.xml" ContentType="application/vnd.ms-powerpoint.comments+xml"/>
  <Override PartName="/ppt/comments/modernComment_130_4B45AEB3.xml" ContentType="application/vnd.ms-powerpoint.comments+xml"/>
  <Override PartName="/ppt/comments/modernComment_131_4F8A90D5.xml" ContentType="application/vnd.ms-powerpoint.comments+xml"/>
  <Override PartName="/ppt/comments/modernComment_132_A26C8BB3.xml" ContentType="application/vnd.ms-powerpoint.comments+xml"/>
  <Override PartName="/ppt/comments/modernComment_133_E41D57E6.xml" ContentType="application/vnd.ms-powerpoint.comments+xml"/>
  <Override PartName="/ppt/comments/modernComment_134_E2053019.xml" ContentType="application/vnd.ms-powerpoint.comments+xml"/>
  <Override PartName="/ppt/comments/modernComment_135_6C801ECB.xml" ContentType="application/vnd.ms-powerpoint.comments+xml"/>
  <Override PartName="/ppt/comments/modernComment_136_FD16B31F.xml" ContentType="application/vnd.ms-powerpoint.comments+xml"/>
  <Override PartName="/ppt/comments/modernComment_137_BDCFD35E.xml" ContentType="application/vnd.ms-powerpoint.comments+xml"/>
  <Override PartName="/ppt/comments/modernComment_138_EE9E166D.xml" ContentType="application/vnd.ms-powerpoint.comments+xml"/>
  <Override PartName="/ppt/comments/modernComment_139_8EB203D8.xml" ContentType="application/vnd.ms-powerpoint.comments+xml"/>
  <Override PartName="/ppt/comments/modernComment_13A_A030383.xml" ContentType="application/vnd.ms-powerpoint.comments+xml"/>
  <Override PartName="/ppt/comments/modernComment_13B_1DA819B.xml" ContentType="application/vnd.ms-powerpoint.comment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90" r:id="rId2"/>
    <p:sldId id="289" r:id="rId3"/>
    <p:sldId id="291" r:id="rId4"/>
    <p:sldId id="294" r:id="rId5"/>
    <p:sldId id="293" r:id="rId6"/>
    <p:sldId id="292" r:id="rId7"/>
    <p:sldId id="295" r:id="rId8"/>
    <p:sldId id="296" r:id="rId9"/>
    <p:sldId id="297" r:id="rId10"/>
    <p:sldId id="298" r:id="rId11"/>
    <p:sldId id="299" r:id="rId12"/>
    <p:sldId id="300" r:id="rId13"/>
    <p:sldId id="301" r:id="rId14"/>
    <p:sldId id="302" r:id="rId15"/>
    <p:sldId id="303" r:id="rId16"/>
    <p:sldId id="304" r:id="rId17"/>
    <p:sldId id="305" r:id="rId18"/>
    <p:sldId id="306" r:id="rId19"/>
    <p:sldId id="307" r:id="rId20"/>
    <p:sldId id="308" r:id="rId21"/>
    <p:sldId id="309" r:id="rId22"/>
    <p:sldId id="310" r:id="rId23"/>
    <p:sldId id="311" r:id="rId24"/>
    <p:sldId id="312" r:id="rId25"/>
    <p:sldId id="313" r:id="rId26"/>
    <p:sldId id="314" r:id="rId27"/>
    <p:sldId id="315"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01AFCE1-F490-3EA9-41E1-BC4CB2DB2AAB}" name="Aaron Robinson" initials="AR" userId="5498d54cdb2c6668"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7" d="100"/>
          <a:sy n="77" d="100"/>
        </p:scale>
        <p:origin x="96" y="1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8/10/relationships/authors" Targe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 Id="rId8" Type="http://schemas.openxmlformats.org/officeDocument/2006/relationships/slide" Target="slides/slide7.xml"/></Relationships>
</file>

<file path=ppt/comments/modernComment_121_1F818E41.xml><?xml version="1.0" encoding="utf-8"?>
<p188:cmLst xmlns:a="http://schemas.openxmlformats.org/drawingml/2006/main" xmlns:r="http://schemas.openxmlformats.org/officeDocument/2006/relationships" xmlns:p188="http://schemas.microsoft.com/office/powerpoint/2018/8/main">
  <p188:cm id="{2F4ABF91-59E3-4DD3-9D42-FB2A07A4EC17}" authorId="{A01AFCE1-F490-3EA9-41E1-BC4CB2DB2AAB}" created="2022-03-20T14:41:04.685">
    <pc:sldMkLst xmlns:pc="http://schemas.microsoft.com/office/powerpoint/2013/main/command">
      <pc:docMk/>
      <pc:sldMk cId="528584257" sldId="289"/>
    </pc:sldMkLst>
    <p188:txBody>
      <a:bodyPr/>
      <a:lstStyle/>
      <a:p>
        <a:r>
          <a:rPr lang="en-US"/>
          <a:t>7:12</a:t>
        </a:r>
      </a:p>
    </p188:txBody>
  </p188:cm>
</p188:cmLst>
</file>

<file path=ppt/comments/modernComment_122_5E37133A.xml><?xml version="1.0" encoding="utf-8"?>
<p188:cmLst xmlns:a="http://schemas.openxmlformats.org/drawingml/2006/main" xmlns:r="http://schemas.openxmlformats.org/officeDocument/2006/relationships" xmlns:p188="http://schemas.microsoft.com/office/powerpoint/2018/8/main">
  <p188:cm id="{4E77378C-900C-4855-8987-063894E83E10}" authorId="{A01AFCE1-F490-3EA9-41E1-BC4CB2DB2AAB}" created="2022-03-20T14:40:51.127">
    <pc:sldMkLst xmlns:pc="http://schemas.microsoft.com/office/powerpoint/2013/main/command">
      <pc:docMk/>
      <pc:sldMk cId="1580667706" sldId="290"/>
    </pc:sldMkLst>
    <p188:txBody>
      <a:bodyPr/>
      <a:lstStyle/>
      <a:p>
        <a:r>
          <a:rPr lang="en-US"/>
          <a:t>6:53</a:t>
        </a:r>
      </a:p>
    </p188:txBody>
  </p188:cm>
</p188:cmLst>
</file>

<file path=ppt/comments/modernComment_123_C4E2E5F1.xml><?xml version="1.0" encoding="utf-8"?>
<p188:cmLst xmlns:a="http://schemas.openxmlformats.org/drawingml/2006/main" xmlns:r="http://schemas.openxmlformats.org/officeDocument/2006/relationships" xmlns:p188="http://schemas.microsoft.com/office/powerpoint/2018/8/main">
  <p188:cm id="{67540474-982B-4D6F-B7BE-12FC96833413}" authorId="{A01AFCE1-F490-3EA9-41E1-BC4CB2DB2AAB}" created="2022-03-20T14:41:49.841">
    <pc:sldMkLst xmlns:pc="http://schemas.microsoft.com/office/powerpoint/2013/main/command">
      <pc:docMk/>
      <pc:sldMk cId="3303204337" sldId="291"/>
    </pc:sldMkLst>
    <p188:txBody>
      <a:bodyPr/>
      <a:lstStyle/>
      <a:p>
        <a:r>
          <a:rPr lang="en-US"/>
          <a:t>7:58</a:t>
        </a:r>
      </a:p>
    </p188:txBody>
  </p188:cm>
</p188:cmLst>
</file>

<file path=ppt/comments/modernComment_124_1F3540A1.xml><?xml version="1.0" encoding="utf-8"?>
<p188:cmLst xmlns:a="http://schemas.openxmlformats.org/drawingml/2006/main" xmlns:r="http://schemas.openxmlformats.org/officeDocument/2006/relationships" xmlns:p188="http://schemas.microsoft.com/office/powerpoint/2018/8/main">
  <p188:cm id="{7FFF7859-CC3F-408C-8B31-8E45F07290A0}" authorId="{A01AFCE1-F490-3EA9-41E1-BC4CB2DB2AAB}" created="2022-03-20T14:44:06.590">
    <pc:sldMkLst xmlns:pc="http://schemas.microsoft.com/office/powerpoint/2013/main/command">
      <pc:docMk/>
      <pc:sldMk cId="523583649" sldId="292"/>
    </pc:sldMkLst>
    <p188:txBody>
      <a:bodyPr/>
      <a:lstStyle/>
      <a:p>
        <a:r>
          <a:rPr lang="en-US"/>
          <a:t>10:06</a:t>
        </a:r>
      </a:p>
    </p188:txBody>
  </p188:cm>
</p188:cmLst>
</file>

<file path=ppt/comments/modernComment_125_930B1148.xml><?xml version="1.0" encoding="utf-8"?>
<p188:cmLst xmlns:a="http://schemas.openxmlformats.org/drawingml/2006/main" xmlns:r="http://schemas.openxmlformats.org/officeDocument/2006/relationships" xmlns:p188="http://schemas.microsoft.com/office/powerpoint/2018/8/main">
  <p188:cm id="{0DB4332B-9EA2-4F04-A1EE-9641E843FEF8}" authorId="{A01AFCE1-F490-3EA9-41E1-BC4CB2DB2AAB}" created="2022-03-20T14:43:22.430">
    <pc:sldMkLst xmlns:pc="http://schemas.microsoft.com/office/powerpoint/2013/main/command">
      <pc:docMk/>
      <pc:sldMk cId="2466976072" sldId="293"/>
    </pc:sldMkLst>
    <p188:txBody>
      <a:bodyPr/>
      <a:lstStyle/>
      <a:p>
        <a:r>
          <a:rPr lang="en-US"/>
          <a:t>9:32</a:t>
        </a:r>
      </a:p>
    </p188:txBody>
  </p188:cm>
</p188:cmLst>
</file>

<file path=ppt/comments/modernComment_126_6E0AD99E.xml><?xml version="1.0" encoding="utf-8"?>
<p188:cmLst xmlns:a="http://schemas.openxmlformats.org/drawingml/2006/main" xmlns:r="http://schemas.openxmlformats.org/officeDocument/2006/relationships" xmlns:p188="http://schemas.microsoft.com/office/powerpoint/2018/8/main">
  <p188:cm id="{F0F408EC-F802-459D-9A11-1FD8474CD371}" authorId="{A01AFCE1-F490-3EA9-41E1-BC4CB2DB2AAB}" created="2022-03-20T14:42:42.682">
    <pc:sldMkLst xmlns:pc="http://schemas.microsoft.com/office/powerpoint/2013/main/command">
      <pc:docMk/>
      <pc:sldMk cId="1846204830" sldId="294"/>
    </pc:sldMkLst>
    <p188:txBody>
      <a:bodyPr/>
      <a:lstStyle/>
      <a:p>
        <a:r>
          <a:rPr lang="en-US"/>
          <a:t>8:52</a:t>
        </a:r>
      </a:p>
    </p188:txBody>
  </p188:cm>
</p188:cmLst>
</file>

<file path=ppt/comments/modernComment_127_4238CE03.xml><?xml version="1.0" encoding="utf-8"?>
<p188:cmLst xmlns:a="http://schemas.openxmlformats.org/drawingml/2006/main" xmlns:r="http://schemas.openxmlformats.org/officeDocument/2006/relationships" xmlns:p188="http://schemas.microsoft.com/office/powerpoint/2018/8/main">
  <p188:cm id="{079D1337-8D01-4A0B-9BA5-830853A242B9}" authorId="{A01AFCE1-F490-3EA9-41E1-BC4CB2DB2AAB}" created="2022-03-20T14:46:13.952">
    <pc:sldMkLst xmlns:pc="http://schemas.microsoft.com/office/powerpoint/2013/main/command">
      <pc:docMk/>
      <pc:sldMk cId="1111019011" sldId="295"/>
    </pc:sldMkLst>
    <p188:txBody>
      <a:bodyPr/>
      <a:lstStyle/>
      <a:p>
        <a:r>
          <a:rPr lang="en-US"/>
          <a:t>12:24</a:t>
        </a:r>
      </a:p>
    </p188:txBody>
  </p188:cm>
</p188:cmLst>
</file>

<file path=ppt/comments/modernComment_128_4154FDC3.xml><?xml version="1.0" encoding="utf-8"?>
<p188:cmLst xmlns:a="http://schemas.openxmlformats.org/drawingml/2006/main" xmlns:r="http://schemas.openxmlformats.org/officeDocument/2006/relationships" xmlns:p188="http://schemas.microsoft.com/office/powerpoint/2018/8/main">
  <p188:cm id="{3BFBA026-6543-427F-8C32-26DFF062D02F}" authorId="{A01AFCE1-F490-3EA9-41E1-BC4CB2DB2AAB}" created="2022-03-20T14:48:02.873">
    <pc:sldMkLst xmlns:pc="http://schemas.microsoft.com/office/powerpoint/2013/main/command">
      <pc:docMk/>
      <pc:sldMk cId="1096089027" sldId="296"/>
    </pc:sldMkLst>
    <p188:txBody>
      <a:bodyPr/>
      <a:lstStyle/>
      <a:p>
        <a:r>
          <a:rPr lang="en-US"/>
          <a:t>14:11</a:t>
        </a:r>
      </a:p>
    </p188:txBody>
  </p188:cm>
</p188:cmLst>
</file>

<file path=ppt/comments/modernComment_129_F1CFB132.xml><?xml version="1.0" encoding="utf-8"?>
<p188:cmLst xmlns:a="http://schemas.openxmlformats.org/drawingml/2006/main" xmlns:r="http://schemas.openxmlformats.org/officeDocument/2006/relationships" xmlns:p188="http://schemas.microsoft.com/office/powerpoint/2018/8/main">
  <p188:cm id="{327963F8-FA43-4E66-A555-38893CBF5B41}" authorId="{A01AFCE1-F490-3EA9-41E1-BC4CB2DB2AAB}" created="2022-03-20T14:48:22.443">
    <pc:sldMkLst xmlns:pc="http://schemas.microsoft.com/office/powerpoint/2013/main/command">
      <pc:docMk/>
      <pc:sldMk cId="4056920370" sldId="297"/>
    </pc:sldMkLst>
    <p188:txBody>
      <a:bodyPr/>
      <a:lstStyle/>
      <a:p>
        <a:r>
          <a:rPr lang="en-US"/>
          <a:t>14:33</a:t>
        </a:r>
      </a:p>
    </p188:txBody>
  </p188:cm>
</p188:cmLst>
</file>

<file path=ppt/comments/modernComment_12A_2FFC3EF8.xml><?xml version="1.0" encoding="utf-8"?>
<p188:cmLst xmlns:a="http://schemas.openxmlformats.org/drawingml/2006/main" xmlns:r="http://schemas.openxmlformats.org/officeDocument/2006/relationships" xmlns:p188="http://schemas.microsoft.com/office/powerpoint/2018/8/main">
  <p188:cm id="{564A6892-C879-49FD-BB61-55CE076985D2}" authorId="{A01AFCE1-F490-3EA9-41E1-BC4CB2DB2AAB}" created="2022-03-20T14:48:35.243">
    <pc:sldMkLst xmlns:pc="http://schemas.microsoft.com/office/powerpoint/2013/main/command">
      <pc:docMk/>
      <pc:sldMk cId="805060344" sldId="298"/>
    </pc:sldMkLst>
    <p188:txBody>
      <a:bodyPr/>
      <a:lstStyle/>
      <a:p>
        <a:r>
          <a:rPr lang="en-US"/>
          <a:t>12:45</a:t>
        </a:r>
      </a:p>
    </p188:txBody>
  </p188:cm>
</p188:cmLst>
</file>

<file path=ppt/comments/modernComment_12B_FBCDA020.xml><?xml version="1.0" encoding="utf-8"?>
<p188:cmLst xmlns:a="http://schemas.openxmlformats.org/drawingml/2006/main" xmlns:r="http://schemas.openxmlformats.org/officeDocument/2006/relationships" xmlns:p188="http://schemas.microsoft.com/office/powerpoint/2018/8/main">
  <p188:cm id="{6980BD5C-98C0-4902-B1D8-B34E894ED45D}" authorId="{A01AFCE1-F490-3EA9-41E1-BC4CB2DB2AAB}" created="2022-03-20T14:51:03.318">
    <pc:sldMkLst xmlns:pc="http://schemas.microsoft.com/office/powerpoint/2013/main/command">
      <pc:docMk/>
      <pc:sldMk cId="4224557088" sldId="299"/>
    </pc:sldMkLst>
    <p188:txBody>
      <a:bodyPr/>
      <a:lstStyle/>
      <a:p>
        <a:r>
          <a:rPr lang="en-US"/>
          <a:t>17:14</a:t>
        </a:r>
      </a:p>
    </p188:txBody>
  </p188:cm>
</p188:cmLst>
</file>

<file path=ppt/comments/modernComment_12C_C7D70DFB.xml><?xml version="1.0" encoding="utf-8"?>
<p188:cmLst xmlns:a="http://schemas.openxmlformats.org/drawingml/2006/main" xmlns:r="http://schemas.openxmlformats.org/officeDocument/2006/relationships" xmlns:p188="http://schemas.microsoft.com/office/powerpoint/2018/8/main">
  <p188:cm id="{4E7C0FDD-76FA-409E-BA45-6A1BAF384220}" authorId="{A01AFCE1-F490-3EA9-41E1-BC4CB2DB2AAB}" created="2022-03-20T14:51:18.930">
    <pc:sldMkLst xmlns:pc="http://schemas.microsoft.com/office/powerpoint/2013/main/command">
      <pc:docMk/>
      <pc:sldMk cId="3352759803" sldId="300"/>
    </pc:sldMkLst>
    <p188:txBody>
      <a:bodyPr/>
      <a:lstStyle/>
      <a:p>
        <a:r>
          <a:rPr lang="en-US"/>
          <a:t>17:23</a:t>
        </a:r>
      </a:p>
    </p188:txBody>
  </p188:cm>
</p188:cmLst>
</file>

<file path=ppt/comments/modernComment_12D_6D316E7C.xml><?xml version="1.0" encoding="utf-8"?>
<p188:cmLst xmlns:a="http://schemas.openxmlformats.org/drawingml/2006/main" xmlns:r="http://schemas.openxmlformats.org/officeDocument/2006/relationships" xmlns:p188="http://schemas.microsoft.com/office/powerpoint/2018/8/main">
  <p188:cm id="{D364258F-DF06-4144-9C3D-DC8A12D41B7E}" authorId="{A01AFCE1-F490-3EA9-41E1-BC4CB2DB2AAB}" created="2022-03-20T14:52:11.189">
    <pc:sldMkLst xmlns:pc="http://schemas.microsoft.com/office/powerpoint/2013/main/command">
      <pc:docMk/>
      <pc:sldMk cId="1831956092" sldId="301"/>
    </pc:sldMkLst>
    <p188:txBody>
      <a:bodyPr/>
      <a:lstStyle/>
      <a:p>
        <a:r>
          <a:rPr lang="en-US"/>
          <a:t>18:11</a:t>
        </a:r>
      </a:p>
    </p188:txBody>
  </p188:cm>
</p188:cmLst>
</file>

<file path=ppt/comments/modernComment_12E_D737EE9D.xml><?xml version="1.0" encoding="utf-8"?>
<p188:cmLst xmlns:a="http://schemas.openxmlformats.org/drawingml/2006/main" xmlns:r="http://schemas.openxmlformats.org/officeDocument/2006/relationships" xmlns:p188="http://schemas.microsoft.com/office/powerpoint/2018/8/main">
  <p188:cm id="{F5BEF917-A954-4AC2-995D-475F24316FD1}" authorId="{A01AFCE1-F490-3EA9-41E1-BC4CB2DB2AAB}" created="2022-03-20T14:52:26.683">
    <pc:sldMkLst xmlns:pc="http://schemas.microsoft.com/office/powerpoint/2013/main/command">
      <pc:docMk/>
      <pc:sldMk cId="3610767005" sldId="302"/>
    </pc:sldMkLst>
    <p188:txBody>
      <a:bodyPr/>
      <a:lstStyle/>
      <a:p>
        <a:r>
          <a:rPr lang="en-US"/>
          <a:t>18:28</a:t>
        </a:r>
      </a:p>
    </p188:txBody>
  </p188:cm>
</p188:cmLst>
</file>

<file path=ppt/comments/modernComment_12F_C9E959FA.xml><?xml version="1.0" encoding="utf-8"?>
<p188:cmLst xmlns:a="http://schemas.openxmlformats.org/drawingml/2006/main" xmlns:r="http://schemas.openxmlformats.org/officeDocument/2006/relationships" xmlns:p188="http://schemas.microsoft.com/office/powerpoint/2018/8/main">
  <p188:cm id="{085EC890-147C-4106-8471-A57F1BC67ECE}" authorId="{A01AFCE1-F490-3EA9-41E1-BC4CB2DB2AAB}" created="2022-03-20T14:52:43.605">
    <pc:sldMkLst xmlns:pc="http://schemas.microsoft.com/office/powerpoint/2013/main/command">
      <pc:docMk/>
      <pc:sldMk cId="3387513338" sldId="303"/>
    </pc:sldMkLst>
    <p188:txBody>
      <a:bodyPr/>
      <a:lstStyle/>
      <a:p>
        <a:r>
          <a:rPr lang="en-US"/>
          <a:t>18:53</a:t>
        </a:r>
      </a:p>
    </p188:txBody>
  </p188:cm>
</p188:cmLst>
</file>

<file path=ppt/comments/modernComment_130_4B45AEB3.xml><?xml version="1.0" encoding="utf-8"?>
<p188:cmLst xmlns:a="http://schemas.openxmlformats.org/drawingml/2006/main" xmlns:r="http://schemas.openxmlformats.org/officeDocument/2006/relationships" xmlns:p188="http://schemas.microsoft.com/office/powerpoint/2018/8/main">
  <p188:cm id="{13E60DD5-1E7B-4DEF-A2DB-F2C834ABF199}" authorId="{A01AFCE1-F490-3EA9-41E1-BC4CB2DB2AAB}" created="2022-03-20T14:53:38.815">
    <pc:sldMkLst xmlns:pc="http://schemas.microsoft.com/office/powerpoint/2013/main/command">
      <pc:docMk/>
      <pc:sldMk cId="1262857907" sldId="304"/>
    </pc:sldMkLst>
    <p188:txBody>
      <a:bodyPr/>
      <a:lstStyle/>
      <a:p>
        <a:r>
          <a:rPr lang="en-US"/>
          <a:t>19:48</a:t>
        </a:r>
      </a:p>
    </p188:txBody>
  </p188:cm>
</p188:cmLst>
</file>

<file path=ppt/comments/modernComment_131_4F8A90D5.xml><?xml version="1.0" encoding="utf-8"?>
<p188:cmLst xmlns:a="http://schemas.openxmlformats.org/drawingml/2006/main" xmlns:r="http://schemas.openxmlformats.org/officeDocument/2006/relationships" xmlns:p188="http://schemas.microsoft.com/office/powerpoint/2018/8/main">
  <p188:cm id="{C83D18F9-069E-40B9-8E42-417EAC82FEFE}" authorId="{A01AFCE1-F490-3EA9-41E1-BC4CB2DB2AAB}" created="2022-03-20T14:54:25.566">
    <pc:sldMkLst xmlns:pc="http://schemas.microsoft.com/office/powerpoint/2013/main/command">
      <pc:docMk/>
      <pc:sldMk cId="1334481109" sldId="305"/>
    </pc:sldMkLst>
    <p188:txBody>
      <a:bodyPr/>
      <a:lstStyle/>
      <a:p>
        <a:r>
          <a:rPr lang="en-US"/>
          <a:t>20:00</a:t>
        </a:r>
      </a:p>
    </p188:txBody>
  </p188:cm>
</p188:cmLst>
</file>

<file path=ppt/comments/modernComment_132_A26C8BB3.xml><?xml version="1.0" encoding="utf-8"?>
<p188:cmLst xmlns:a="http://schemas.openxmlformats.org/drawingml/2006/main" xmlns:r="http://schemas.openxmlformats.org/officeDocument/2006/relationships" xmlns:p188="http://schemas.microsoft.com/office/powerpoint/2018/8/main">
  <p188:cm id="{19CDA79F-1911-4CC5-8687-4A245EDA3443}" authorId="{A01AFCE1-F490-3EA9-41E1-BC4CB2DB2AAB}" created="2022-03-20T14:55:00.671">
    <pc:sldMkLst xmlns:pc="http://schemas.microsoft.com/office/powerpoint/2013/main/command">
      <pc:docMk/>
      <pc:sldMk cId="2725022643" sldId="306"/>
    </pc:sldMkLst>
    <p188:txBody>
      <a:bodyPr/>
      <a:lstStyle/>
      <a:p>
        <a:r>
          <a:rPr lang="en-US"/>
          <a:t>21:11</a:t>
        </a:r>
      </a:p>
    </p188:txBody>
  </p188:cm>
</p188:cmLst>
</file>

<file path=ppt/comments/modernComment_133_E41D57E6.xml><?xml version="1.0" encoding="utf-8"?>
<p188:cmLst xmlns:a="http://schemas.openxmlformats.org/drawingml/2006/main" xmlns:r="http://schemas.openxmlformats.org/officeDocument/2006/relationships" xmlns:p188="http://schemas.microsoft.com/office/powerpoint/2018/8/main">
  <p188:cm id="{50B5E7F7-AC85-435D-A1AA-62BDF2CA2481}" authorId="{A01AFCE1-F490-3EA9-41E1-BC4CB2DB2AAB}" created="2022-03-20T14:56:05.253">
    <pc:sldMkLst xmlns:pc="http://schemas.microsoft.com/office/powerpoint/2013/main/command">
      <pc:docMk/>
      <pc:sldMk cId="3827128294" sldId="307"/>
    </pc:sldMkLst>
    <p188:txBody>
      <a:bodyPr/>
      <a:lstStyle/>
      <a:p>
        <a:r>
          <a:rPr lang="en-US"/>
          <a:t>22:15</a:t>
        </a:r>
      </a:p>
    </p188:txBody>
  </p188:cm>
</p188:cmLst>
</file>

<file path=ppt/comments/modernComment_134_E2053019.xml><?xml version="1.0" encoding="utf-8"?>
<p188:cmLst xmlns:a="http://schemas.openxmlformats.org/drawingml/2006/main" xmlns:r="http://schemas.openxmlformats.org/officeDocument/2006/relationships" xmlns:p188="http://schemas.microsoft.com/office/powerpoint/2018/8/main">
  <p188:cm id="{D2AE5EFC-5CC8-4264-9025-CA6A865B4868}" authorId="{A01AFCE1-F490-3EA9-41E1-BC4CB2DB2AAB}" created="2022-03-20T14:56:55.221">
    <pc:sldMkLst xmlns:pc="http://schemas.microsoft.com/office/powerpoint/2013/main/command">
      <pc:docMk/>
      <pc:sldMk cId="3791990809" sldId="308"/>
    </pc:sldMkLst>
    <p188:txBody>
      <a:bodyPr/>
      <a:lstStyle/>
      <a:p>
        <a:r>
          <a:rPr lang="en-US"/>
          <a:t>23:06</a:t>
        </a:r>
      </a:p>
    </p188:txBody>
  </p188:cm>
</p188:cmLst>
</file>

<file path=ppt/comments/modernComment_135_6C801ECB.xml><?xml version="1.0" encoding="utf-8"?>
<p188:cmLst xmlns:a="http://schemas.openxmlformats.org/drawingml/2006/main" xmlns:r="http://schemas.openxmlformats.org/officeDocument/2006/relationships" xmlns:p188="http://schemas.microsoft.com/office/powerpoint/2018/8/main">
  <p188:cm id="{AD37C29F-3E8C-4CFF-9FEB-5BC05354FDCA}" authorId="{A01AFCE1-F490-3EA9-41E1-BC4CB2DB2AAB}" created="2022-03-20T14:57:48.212">
    <pc:sldMkLst xmlns:pc="http://schemas.microsoft.com/office/powerpoint/2013/main/command">
      <pc:docMk/>
      <pc:sldMk cId="1820335819" sldId="309"/>
    </pc:sldMkLst>
    <p188:txBody>
      <a:bodyPr/>
      <a:lstStyle/>
      <a:p>
        <a:r>
          <a:rPr lang="en-US"/>
          <a:t>23:58</a:t>
        </a:r>
      </a:p>
    </p188:txBody>
  </p188:cm>
</p188:cmLst>
</file>

<file path=ppt/comments/modernComment_136_FD16B31F.xml><?xml version="1.0" encoding="utf-8"?>
<p188:cmLst xmlns:a="http://schemas.openxmlformats.org/drawingml/2006/main" xmlns:r="http://schemas.openxmlformats.org/officeDocument/2006/relationships" xmlns:p188="http://schemas.microsoft.com/office/powerpoint/2018/8/main">
  <p188:cm id="{660C24BB-E7D8-4F79-9BF6-BDCEEC684070}" authorId="{A01AFCE1-F490-3EA9-41E1-BC4CB2DB2AAB}" created="2022-03-20T14:58:29.515">
    <pc:sldMkLst xmlns:pc="http://schemas.microsoft.com/office/powerpoint/2013/main/command">
      <pc:docMk/>
      <pc:sldMk cId="4246123295" sldId="310"/>
    </pc:sldMkLst>
    <p188:txBody>
      <a:bodyPr/>
      <a:lstStyle/>
      <a:p>
        <a:r>
          <a:rPr lang="en-US"/>
          <a:t>24:40</a:t>
        </a:r>
      </a:p>
    </p188:txBody>
  </p188:cm>
</p188:cmLst>
</file>

<file path=ppt/comments/modernComment_137_BDCFD35E.xml><?xml version="1.0" encoding="utf-8"?>
<p188:cmLst xmlns:a="http://schemas.openxmlformats.org/drawingml/2006/main" xmlns:r="http://schemas.openxmlformats.org/officeDocument/2006/relationships" xmlns:p188="http://schemas.microsoft.com/office/powerpoint/2018/8/main">
  <p188:cm id="{F9FF8EB8-865B-4B7B-B064-C205ACD3D1DF}" authorId="{A01AFCE1-F490-3EA9-41E1-BC4CB2DB2AAB}" created="2022-03-20T15:01:51.787">
    <pc:sldMkLst xmlns:pc="http://schemas.microsoft.com/office/powerpoint/2013/main/command">
      <pc:docMk/>
      <pc:sldMk cId="3184513886" sldId="311"/>
    </pc:sldMkLst>
    <p188:txBody>
      <a:bodyPr/>
      <a:lstStyle/>
      <a:p>
        <a:r>
          <a:rPr lang="en-US"/>
          <a:t>28:00</a:t>
        </a:r>
      </a:p>
    </p188:txBody>
  </p188:cm>
</p188:cmLst>
</file>

<file path=ppt/comments/modernComment_138_EE9E166D.xml><?xml version="1.0" encoding="utf-8"?>
<p188:cmLst xmlns:a="http://schemas.openxmlformats.org/drawingml/2006/main" xmlns:r="http://schemas.openxmlformats.org/officeDocument/2006/relationships" xmlns:p188="http://schemas.microsoft.com/office/powerpoint/2018/8/main">
  <p188:cm id="{7F8A6183-7551-45BD-B5C3-65F42EDAC25F}" authorId="{A01AFCE1-F490-3EA9-41E1-BC4CB2DB2AAB}" created="2022-03-20T15:07:31.776">
    <pc:sldMkLst xmlns:pc="http://schemas.microsoft.com/office/powerpoint/2013/main/command">
      <pc:docMk/>
      <pc:sldMk cId="4003337837" sldId="312"/>
    </pc:sldMkLst>
    <p188:txBody>
      <a:bodyPr/>
      <a:lstStyle/>
      <a:p>
        <a:r>
          <a:rPr lang="en-US"/>
          <a:t>33:43</a:t>
        </a:r>
      </a:p>
    </p188:txBody>
  </p188:cm>
</p188:cmLst>
</file>

<file path=ppt/comments/modernComment_139_8EB203D8.xml><?xml version="1.0" encoding="utf-8"?>
<p188:cmLst xmlns:a="http://schemas.openxmlformats.org/drawingml/2006/main" xmlns:r="http://schemas.openxmlformats.org/officeDocument/2006/relationships" xmlns:p188="http://schemas.microsoft.com/office/powerpoint/2018/8/main">
  <p188:cm id="{806C9056-671D-4556-8A91-8AB6FB51FEF3}" authorId="{A01AFCE1-F490-3EA9-41E1-BC4CB2DB2AAB}" created="2022-03-20T15:08:35.556">
    <pc:sldMkLst xmlns:pc="http://schemas.microsoft.com/office/powerpoint/2013/main/command">
      <pc:docMk/>
      <pc:sldMk cId="2394031064" sldId="313"/>
    </pc:sldMkLst>
    <p188:txBody>
      <a:bodyPr/>
      <a:lstStyle/>
      <a:p>
        <a:r>
          <a:rPr lang="en-US"/>
          <a:t>34:42</a:t>
        </a:r>
      </a:p>
    </p188:txBody>
  </p188:cm>
</p188:cmLst>
</file>

<file path=ppt/comments/modernComment_13A_A030383.xml><?xml version="1.0" encoding="utf-8"?>
<p188:cmLst xmlns:a="http://schemas.openxmlformats.org/drawingml/2006/main" xmlns:r="http://schemas.openxmlformats.org/officeDocument/2006/relationships" xmlns:p188="http://schemas.microsoft.com/office/powerpoint/2018/8/main">
  <p188:cm id="{5FBB28E4-A922-4251-83BF-551AD87CC2D2}" authorId="{A01AFCE1-F490-3EA9-41E1-BC4CB2DB2AAB}" created="2022-03-20T15:11:21.788">
    <pc:sldMkLst xmlns:pc="http://schemas.microsoft.com/office/powerpoint/2013/main/command">
      <pc:docMk/>
      <pc:sldMk cId="167969667" sldId="314"/>
    </pc:sldMkLst>
    <p188:txBody>
      <a:bodyPr/>
      <a:lstStyle/>
      <a:p>
        <a:r>
          <a:rPr lang="en-US"/>
          <a:t>37:33</a:t>
        </a:r>
      </a:p>
    </p188:txBody>
  </p188:cm>
</p188:cmLst>
</file>

<file path=ppt/comments/modernComment_13B_1DA819B.xml><?xml version="1.0" encoding="utf-8"?>
<p188:cmLst xmlns:a="http://schemas.openxmlformats.org/drawingml/2006/main" xmlns:r="http://schemas.openxmlformats.org/officeDocument/2006/relationships" xmlns:p188="http://schemas.microsoft.com/office/powerpoint/2018/8/main">
  <p188:cm id="{29526695-8BD3-4F52-9E6E-273121CEDC18}" authorId="{A01AFCE1-F490-3EA9-41E1-BC4CB2DB2AAB}" created="2022-03-20T15:12:20.974">
    <pc:sldMkLst xmlns:pc="http://schemas.microsoft.com/office/powerpoint/2013/main/command">
      <pc:docMk/>
      <pc:sldMk cId="31097243" sldId="315"/>
    </pc:sldMkLst>
    <p188:txBody>
      <a:bodyPr/>
      <a:lstStyle/>
      <a:p>
        <a:r>
          <a:rPr lang="en-US"/>
          <a:t>38:32</a:t>
        </a:r>
      </a:p>
    </p188:txBody>
  </p188:cm>
</p188: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5397C0B-670C-4D3D-84BB-BD90E3518D4C}" type="datetimeFigureOut">
              <a:rPr lang="en-US" smtClean="0"/>
              <a:t>3/20/2022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8854C1-848D-440B-8CF1-F1942B92478D}" type="slidenum">
              <a:rPr lang="en-US" smtClean="0"/>
              <a:t>‹#›</a:t>
            </a:fld>
            <a:endParaRPr lang="en-US"/>
          </a:p>
        </p:txBody>
      </p:sp>
    </p:spTree>
    <p:extLst>
      <p:ext uri="{BB962C8B-B14F-4D97-AF65-F5344CB8AC3E}">
        <p14:creationId xmlns:p14="http://schemas.microsoft.com/office/powerpoint/2010/main" val="38460136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397C0B-670C-4D3D-84BB-BD90E3518D4C}" type="datetimeFigureOut">
              <a:rPr lang="en-US" smtClean="0"/>
              <a:t>3/20/2022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8854C1-848D-440B-8CF1-F1942B92478D}" type="slidenum">
              <a:rPr lang="en-US" smtClean="0"/>
              <a:t>‹#›</a:t>
            </a:fld>
            <a:endParaRPr lang="en-US"/>
          </a:p>
        </p:txBody>
      </p:sp>
    </p:spTree>
    <p:extLst>
      <p:ext uri="{BB962C8B-B14F-4D97-AF65-F5344CB8AC3E}">
        <p14:creationId xmlns:p14="http://schemas.microsoft.com/office/powerpoint/2010/main" val="5570557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5397C0B-670C-4D3D-84BB-BD90E3518D4C}" type="datetimeFigureOut">
              <a:rPr lang="en-US" smtClean="0"/>
              <a:t>3/20/2022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8854C1-848D-440B-8CF1-F1942B92478D}" type="slidenum">
              <a:rPr lang="en-US" smtClean="0"/>
              <a:t>‹#›</a:t>
            </a:fld>
            <a:endParaRPr lang="en-US"/>
          </a:p>
        </p:txBody>
      </p:sp>
    </p:spTree>
    <p:extLst>
      <p:ext uri="{BB962C8B-B14F-4D97-AF65-F5344CB8AC3E}">
        <p14:creationId xmlns:p14="http://schemas.microsoft.com/office/powerpoint/2010/main" val="6515366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5397C0B-670C-4D3D-84BB-BD90E3518D4C}" type="datetimeFigureOut">
              <a:rPr lang="en-US" smtClean="0"/>
              <a:t>3/20/2022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8854C1-848D-440B-8CF1-F1942B92478D}"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9085121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397C0B-670C-4D3D-84BB-BD90E3518D4C}" type="datetimeFigureOut">
              <a:rPr lang="en-US" smtClean="0"/>
              <a:t>3/20/2022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8854C1-848D-440B-8CF1-F1942B92478D}" type="slidenum">
              <a:rPr lang="en-US" smtClean="0"/>
              <a:t>‹#›</a:t>
            </a:fld>
            <a:endParaRPr lang="en-US"/>
          </a:p>
        </p:txBody>
      </p:sp>
    </p:spTree>
    <p:extLst>
      <p:ext uri="{BB962C8B-B14F-4D97-AF65-F5344CB8AC3E}">
        <p14:creationId xmlns:p14="http://schemas.microsoft.com/office/powerpoint/2010/main" val="13792244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5397C0B-670C-4D3D-84BB-BD90E3518D4C}" type="datetimeFigureOut">
              <a:rPr lang="en-US" smtClean="0"/>
              <a:t>3/20/2022</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8854C1-848D-440B-8CF1-F1942B92478D}" type="slidenum">
              <a:rPr lang="en-US" smtClean="0"/>
              <a:t>‹#›</a:t>
            </a:fld>
            <a:endParaRPr lang="en-US"/>
          </a:p>
        </p:txBody>
      </p:sp>
    </p:spTree>
    <p:extLst>
      <p:ext uri="{BB962C8B-B14F-4D97-AF65-F5344CB8AC3E}">
        <p14:creationId xmlns:p14="http://schemas.microsoft.com/office/powerpoint/2010/main" val="26187781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5397C0B-670C-4D3D-84BB-BD90E3518D4C}" type="datetimeFigureOut">
              <a:rPr lang="en-US" smtClean="0"/>
              <a:t>3/20/2022</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8854C1-848D-440B-8CF1-F1942B92478D}" type="slidenum">
              <a:rPr lang="en-US" smtClean="0"/>
              <a:t>‹#›</a:t>
            </a:fld>
            <a:endParaRPr lang="en-US"/>
          </a:p>
        </p:txBody>
      </p:sp>
    </p:spTree>
    <p:extLst>
      <p:ext uri="{BB962C8B-B14F-4D97-AF65-F5344CB8AC3E}">
        <p14:creationId xmlns:p14="http://schemas.microsoft.com/office/powerpoint/2010/main" val="20546737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5397C0B-670C-4D3D-84BB-BD90E3518D4C}" type="datetimeFigureOut">
              <a:rPr lang="en-US" smtClean="0"/>
              <a:t>3/20/2022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8854C1-848D-440B-8CF1-F1942B92478D}" type="slidenum">
              <a:rPr lang="en-US" smtClean="0"/>
              <a:t>‹#›</a:t>
            </a:fld>
            <a:endParaRPr lang="en-US"/>
          </a:p>
        </p:txBody>
      </p:sp>
    </p:spTree>
    <p:extLst>
      <p:ext uri="{BB962C8B-B14F-4D97-AF65-F5344CB8AC3E}">
        <p14:creationId xmlns:p14="http://schemas.microsoft.com/office/powerpoint/2010/main" val="30087482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5397C0B-670C-4D3D-84BB-BD90E3518D4C}" type="datetimeFigureOut">
              <a:rPr lang="en-US" smtClean="0"/>
              <a:t>3/20/2022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8854C1-848D-440B-8CF1-F1942B92478D}" type="slidenum">
              <a:rPr lang="en-US" smtClean="0"/>
              <a:t>‹#›</a:t>
            </a:fld>
            <a:endParaRPr lang="en-US"/>
          </a:p>
        </p:txBody>
      </p:sp>
    </p:spTree>
    <p:extLst>
      <p:ext uri="{BB962C8B-B14F-4D97-AF65-F5344CB8AC3E}">
        <p14:creationId xmlns:p14="http://schemas.microsoft.com/office/powerpoint/2010/main" val="4474263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95397C0B-670C-4D3D-84BB-BD90E3518D4C}" type="datetimeFigureOut">
              <a:rPr lang="en-US" smtClean="0"/>
              <a:t>3/20/2022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8854C1-848D-440B-8CF1-F1942B92478D}" type="slidenum">
              <a:rPr lang="en-US" smtClean="0"/>
              <a:t>‹#›</a:t>
            </a:fld>
            <a:endParaRPr lang="en-US"/>
          </a:p>
        </p:txBody>
      </p:sp>
    </p:spTree>
    <p:extLst>
      <p:ext uri="{BB962C8B-B14F-4D97-AF65-F5344CB8AC3E}">
        <p14:creationId xmlns:p14="http://schemas.microsoft.com/office/powerpoint/2010/main" val="35797677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397C0B-670C-4D3D-84BB-BD90E3518D4C}" type="datetimeFigureOut">
              <a:rPr lang="en-US" smtClean="0"/>
              <a:t>3/20/2022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8854C1-848D-440B-8CF1-F1942B92478D}" type="slidenum">
              <a:rPr lang="en-US" smtClean="0"/>
              <a:t>‹#›</a:t>
            </a:fld>
            <a:endParaRPr lang="en-US"/>
          </a:p>
        </p:txBody>
      </p:sp>
    </p:spTree>
    <p:extLst>
      <p:ext uri="{BB962C8B-B14F-4D97-AF65-F5344CB8AC3E}">
        <p14:creationId xmlns:p14="http://schemas.microsoft.com/office/powerpoint/2010/main" val="17590880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5397C0B-670C-4D3D-84BB-BD90E3518D4C}" type="datetimeFigureOut">
              <a:rPr lang="en-US" smtClean="0"/>
              <a:t>3/20/2022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8854C1-848D-440B-8CF1-F1942B92478D}" type="slidenum">
              <a:rPr lang="en-US" smtClean="0"/>
              <a:t>‹#›</a:t>
            </a:fld>
            <a:endParaRPr lang="en-US"/>
          </a:p>
        </p:txBody>
      </p:sp>
    </p:spTree>
    <p:extLst>
      <p:ext uri="{BB962C8B-B14F-4D97-AF65-F5344CB8AC3E}">
        <p14:creationId xmlns:p14="http://schemas.microsoft.com/office/powerpoint/2010/main" val="3926978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5397C0B-670C-4D3D-84BB-BD90E3518D4C}" type="datetimeFigureOut">
              <a:rPr lang="en-US" smtClean="0"/>
              <a:t>3/20/2022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78854C1-848D-440B-8CF1-F1942B92478D}" type="slidenum">
              <a:rPr lang="en-US" smtClean="0"/>
              <a:t>‹#›</a:t>
            </a:fld>
            <a:endParaRPr lang="en-US"/>
          </a:p>
        </p:txBody>
      </p:sp>
    </p:spTree>
    <p:extLst>
      <p:ext uri="{BB962C8B-B14F-4D97-AF65-F5344CB8AC3E}">
        <p14:creationId xmlns:p14="http://schemas.microsoft.com/office/powerpoint/2010/main" val="28695378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95397C0B-670C-4D3D-84BB-BD90E3518D4C}" type="datetimeFigureOut">
              <a:rPr lang="en-US" smtClean="0"/>
              <a:t>3/20/2022</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778854C1-848D-440B-8CF1-F1942B92478D}" type="slidenum">
              <a:rPr lang="en-US" smtClean="0"/>
              <a:t>‹#›</a:t>
            </a:fld>
            <a:endParaRPr lang="en-US"/>
          </a:p>
        </p:txBody>
      </p:sp>
    </p:spTree>
    <p:extLst>
      <p:ext uri="{BB962C8B-B14F-4D97-AF65-F5344CB8AC3E}">
        <p14:creationId xmlns:p14="http://schemas.microsoft.com/office/powerpoint/2010/main" val="19852774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5397C0B-670C-4D3D-84BB-BD90E3518D4C}" type="datetimeFigureOut">
              <a:rPr lang="en-US" smtClean="0"/>
              <a:t>3/20/2022</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778854C1-848D-440B-8CF1-F1942B92478D}" type="slidenum">
              <a:rPr lang="en-US" smtClean="0"/>
              <a:t>‹#›</a:t>
            </a:fld>
            <a:endParaRPr lang="en-US"/>
          </a:p>
        </p:txBody>
      </p:sp>
    </p:spTree>
    <p:extLst>
      <p:ext uri="{BB962C8B-B14F-4D97-AF65-F5344CB8AC3E}">
        <p14:creationId xmlns:p14="http://schemas.microsoft.com/office/powerpoint/2010/main" val="26303319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95397C0B-670C-4D3D-84BB-BD90E3518D4C}" type="datetimeFigureOut">
              <a:rPr lang="en-US" smtClean="0"/>
              <a:t>3/20/2022</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778854C1-848D-440B-8CF1-F1942B92478D}" type="slidenum">
              <a:rPr lang="en-US" smtClean="0"/>
              <a:t>‹#›</a:t>
            </a:fld>
            <a:endParaRPr lang="en-US"/>
          </a:p>
        </p:txBody>
      </p:sp>
    </p:spTree>
    <p:extLst>
      <p:ext uri="{BB962C8B-B14F-4D97-AF65-F5344CB8AC3E}">
        <p14:creationId xmlns:p14="http://schemas.microsoft.com/office/powerpoint/2010/main" val="21014284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397C0B-670C-4D3D-84BB-BD90E3518D4C}" type="datetimeFigureOut">
              <a:rPr lang="en-US" smtClean="0"/>
              <a:t>3/20/2022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8854C1-848D-440B-8CF1-F1942B92478D}" type="slidenum">
              <a:rPr lang="en-US" smtClean="0"/>
              <a:t>‹#›</a:t>
            </a:fld>
            <a:endParaRPr lang="en-US"/>
          </a:p>
        </p:txBody>
      </p:sp>
    </p:spTree>
    <p:extLst>
      <p:ext uri="{BB962C8B-B14F-4D97-AF65-F5344CB8AC3E}">
        <p14:creationId xmlns:p14="http://schemas.microsoft.com/office/powerpoint/2010/main" val="19649301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5397C0B-670C-4D3D-84BB-BD90E3518D4C}" type="datetimeFigureOut">
              <a:rPr lang="en-US" smtClean="0"/>
              <a:t>3/20/2022</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778854C1-848D-440B-8CF1-F1942B92478D}" type="slidenum">
              <a:rPr lang="en-US" smtClean="0"/>
              <a:t>‹#›</a:t>
            </a:fld>
            <a:endParaRPr lang="en-US"/>
          </a:p>
        </p:txBody>
      </p:sp>
    </p:spTree>
    <p:extLst>
      <p:ext uri="{BB962C8B-B14F-4D97-AF65-F5344CB8AC3E}">
        <p14:creationId xmlns:p14="http://schemas.microsoft.com/office/powerpoint/2010/main" val="97690119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microsoft.com/office/2018/10/relationships/comments" Target="../comments/modernComment_122_5E37133A.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microsoft.com/office/2018/10/relationships/comments" Target="../comments/modernComment_12A_2FFC3EF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microsoft.com/office/2018/10/relationships/comments" Target="../comments/modernComment_12B_FBCDA02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microsoft.com/office/2018/10/relationships/comments" Target="../comments/modernComment_12C_C7D70DFB.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microsoft.com/office/2018/10/relationships/comments" Target="../comments/modernComment_12D_6D316E7C.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microsoft.com/office/2018/10/relationships/comments" Target="../comments/modernComment_12E_D737EE9D.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microsoft.com/office/2018/10/relationships/comments" Target="../comments/modernComment_12F_C9E959FA.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microsoft.com/office/2018/10/relationships/comments" Target="../comments/modernComment_130_4B45AEB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microsoft.com/office/2018/10/relationships/comments" Target="../comments/modernComment_131_4F8A90D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microsoft.com/office/2018/10/relationships/comments" Target="../comments/modernComment_132_A26C8BB3.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microsoft.com/office/2018/10/relationships/comments" Target="../comments/modernComment_133_E41D57E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microsoft.com/office/2018/10/relationships/comments" Target="../comments/modernComment_121_1F818E4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microsoft.com/office/2018/10/relationships/comments" Target="../comments/modernComment_134_E2053019.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microsoft.com/office/2018/10/relationships/comments" Target="../comments/modernComment_135_6C801ECB.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microsoft.com/office/2018/10/relationships/comments" Target="../comments/modernComment_136_FD16B31F.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microsoft.com/office/2018/10/relationships/comments" Target="../comments/modernComment_137_BDCFD35E.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microsoft.com/office/2018/10/relationships/comments" Target="../comments/modernComment_138_EE9E166D.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microsoft.com/office/2018/10/relationships/comments" Target="../comments/modernComment_139_8EB203D8.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microsoft.com/office/2018/10/relationships/comments" Target="../comments/modernComment_13A_A030383.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microsoft.com/office/2018/10/relationships/comments" Target="../comments/modernComment_13B_1DA819B.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microsoft.com/office/2018/10/relationships/comments" Target="../comments/modernComment_123_C4E2E5F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microsoft.com/office/2018/10/relationships/comments" Target="../comments/modernComment_126_6E0AD99E.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microsoft.com/office/2018/10/relationships/comments" Target="../comments/modernComment_125_930B114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microsoft.com/office/2018/10/relationships/comments" Target="../comments/modernComment_124_1F3540A1.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microsoft.com/office/2018/10/relationships/comments" Target="../comments/modernComment_127_4238CE0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microsoft.com/office/2018/10/relationships/comments" Target="../comments/modernComment_128_4154FDC3.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microsoft.com/office/2018/10/relationships/comments" Target="../comments/modernComment_129_F1CFB132.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03BB9F-D02D-457A-9939-77173E3C63C0}"/>
              </a:ext>
            </a:extLst>
          </p:cNvPr>
          <p:cNvSpPr>
            <a:spLocks noGrp="1"/>
          </p:cNvSpPr>
          <p:nvPr>
            <p:ph type="ctrTitle"/>
          </p:nvPr>
        </p:nvSpPr>
        <p:spPr>
          <a:xfrm>
            <a:off x="1154955" y="1447800"/>
            <a:ext cx="9773600" cy="2888226"/>
          </a:xfrm>
        </p:spPr>
        <p:txBody>
          <a:bodyPr/>
          <a:lstStyle/>
          <a:p>
            <a:pPr algn="ctr"/>
            <a:br>
              <a:rPr lang="en-US" sz="6000" b="1" dirty="0">
                <a:solidFill>
                  <a:schemeClr val="tx1"/>
                </a:solidFill>
                <a:effectLst/>
                <a:latin typeface="Arial Unicode MS" panose="020B0604020202020204" pitchFamily="34" charset="-128"/>
                <a:ea typeface="Arial Unicode MS" panose="020B0604020202020204" pitchFamily="34" charset="-128"/>
                <a:cs typeface="Arial Unicode MS" panose="020B0604020202020204" pitchFamily="34" charset="-128"/>
              </a:rPr>
            </a:br>
            <a:r>
              <a:rPr lang="en-US" sz="4800" b="1" dirty="0">
                <a:solidFill>
                  <a:schemeClr val="accent3"/>
                </a:solidFill>
                <a:effectLst/>
                <a:latin typeface="Arial Unicode MS" panose="020B0604020202020204" pitchFamily="34" charset="-128"/>
                <a:ea typeface="Arial Unicode MS" panose="020B0604020202020204" pitchFamily="34" charset="-128"/>
                <a:cs typeface="Arial Unicode MS" panose="020B0604020202020204" pitchFamily="34" charset="-128"/>
              </a:rPr>
              <a:t>March Sermon Series</a:t>
            </a:r>
            <a:br>
              <a:rPr lang="en-US" sz="6000" b="1" dirty="0">
                <a:solidFill>
                  <a:schemeClr val="tx1"/>
                </a:solidFill>
                <a:effectLst/>
                <a:latin typeface="Arial Unicode MS" panose="020B0604020202020204" pitchFamily="34" charset="-128"/>
                <a:ea typeface="Arial Unicode MS" panose="020B0604020202020204" pitchFamily="34" charset="-128"/>
                <a:cs typeface="Arial Unicode MS" panose="020B0604020202020204" pitchFamily="34" charset="-128"/>
              </a:rPr>
            </a:br>
            <a:r>
              <a:rPr lang="en-US" sz="6000" b="1" dirty="0">
                <a:solidFill>
                  <a:schemeClr val="tx1"/>
                </a:solidFill>
                <a:effectLst/>
                <a:latin typeface="Arial Unicode MS" panose="020B0604020202020204" pitchFamily="34" charset="-128"/>
                <a:ea typeface="Arial Unicode MS" panose="020B0604020202020204" pitchFamily="34" charset="-128"/>
                <a:cs typeface="Arial Unicode MS" panose="020B0604020202020204" pitchFamily="34" charset="-128"/>
              </a:rPr>
              <a:t>Remaining in Christ</a:t>
            </a:r>
            <a:br>
              <a:rPr lang="en-US" sz="4000" b="1" dirty="0">
                <a:effectLst/>
                <a:latin typeface="Arial Unicode MS" panose="020B0604020202020204" pitchFamily="34" charset="-128"/>
                <a:ea typeface="Arial Unicode MS" panose="020B0604020202020204" pitchFamily="34" charset="-128"/>
                <a:cs typeface="Arial Unicode MS" panose="020B0604020202020204" pitchFamily="34" charset="-128"/>
              </a:rPr>
            </a:br>
            <a:r>
              <a:rPr lang="en-US" sz="4000" b="1" dirty="0">
                <a:solidFill>
                  <a:schemeClr val="accent3"/>
                </a:solidFill>
                <a:effectLst/>
                <a:latin typeface="Arial Unicode MS" panose="020B0604020202020204" pitchFamily="34" charset="-128"/>
                <a:ea typeface="Arial Unicode MS" panose="020B0604020202020204" pitchFamily="34" charset="-128"/>
                <a:cs typeface="Arial Unicode MS" panose="020B0604020202020204" pitchFamily="34" charset="-128"/>
              </a:rPr>
              <a:t>(A Study of Christ's ‘I Am’ Statements)</a:t>
            </a:r>
            <a:endParaRPr lang="en-US" sz="4000" b="1" dirty="0"/>
          </a:p>
        </p:txBody>
      </p:sp>
    </p:spTree>
    <p:extLst>
      <p:ext uri="{BB962C8B-B14F-4D97-AF65-F5344CB8AC3E}">
        <p14:creationId xmlns:p14="http://schemas.microsoft.com/office/powerpoint/2010/main" val="1580667706"/>
      </p:ext>
    </p:extLst>
  </p:cSld>
  <p:clrMapOvr>
    <a:masterClrMapping/>
  </p:clrMapOvr>
  <p:extLst>
    <p:ext uri="{6950BFC3-D8DA-4A85-94F7-54DA5524770B}">
      <p188:commentRel xmlns:p188="http://schemas.microsoft.com/office/powerpoint/2018/8/main" r:id="rId2"/>
    </p:ext>
  </p:extLs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EA614F1-8A89-4F4F-8CED-FEBEA067222A}"/>
              </a:ext>
            </a:extLst>
          </p:cNvPr>
          <p:cNvSpPr>
            <a:spLocks noGrp="1"/>
          </p:cNvSpPr>
          <p:nvPr>
            <p:ph idx="1"/>
          </p:nvPr>
        </p:nvSpPr>
        <p:spPr/>
        <p:txBody>
          <a:bodyPr>
            <a:normAutofit/>
          </a:bodyPr>
          <a:lstStyle/>
          <a:p>
            <a:pPr marL="0" indent="0" algn="ctr">
              <a:buNone/>
            </a:pPr>
            <a:r>
              <a:rPr lang="en-US" sz="4800" b="1" dirty="0">
                <a:solidFill>
                  <a:schemeClr val="accent3"/>
                </a:solidFill>
                <a:effectLst/>
                <a:latin typeface="Arial Unicode MS" panose="020B0604020202020204" pitchFamily="34" charset="-128"/>
                <a:ea typeface="Arial Unicode MS" panose="020B0604020202020204" pitchFamily="34" charset="-128"/>
                <a:cs typeface="Arial Unicode MS" panose="020B0604020202020204" pitchFamily="34" charset="-128"/>
              </a:rPr>
              <a:t>John 11:40</a:t>
            </a:r>
            <a:r>
              <a:rPr lang="en-US" sz="4800" b="1" dirty="0">
                <a:effectLst/>
                <a:latin typeface="Arial Unicode MS" panose="020B0604020202020204" pitchFamily="34" charset="-128"/>
                <a:ea typeface="Arial Unicode MS" panose="020B0604020202020204" pitchFamily="34" charset="-128"/>
                <a:cs typeface="Arial Unicode MS" panose="020B0604020202020204" pitchFamily="34" charset="-128"/>
              </a:rPr>
              <a:t>, Jesus said to her, “Did I not say to you that if you would believe you would see the glory of God?” </a:t>
            </a:r>
            <a:endParaRPr lang="en-US" sz="4800" b="1"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805060344"/>
      </p:ext>
    </p:extLst>
  </p:cSld>
  <p:clrMapOvr>
    <a:masterClrMapping/>
  </p:clrMapOvr>
  <p:extLst>
    <p:ext uri="{6950BFC3-D8DA-4A85-94F7-54DA5524770B}">
      <p188:commentRel xmlns:p188="http://schemas.microsoft.com/office/powerpoint/2018/8/main" r:id="rId2"/>
    </p:ext>
  </p:extLs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B833E5-6E9F-4DC0-AA7E-8072C91D5723}"/>
              </a:ext>
            </a:extLst>
          </p:cNvPr>
          <p:cNvSpPr>
            <a:spLocks noGrp="1"/>
          </p:cNvSpPr>
          <p:nvPr>
            <p:ph type="title"/>
          </p:nvPr>
        </p:nvSpPr>
        <p:spPr>
          <a:xfrm>
            <a:off x="1843547" y="1902543"/>
            <a:ext cx="7742905" cy="2374489"/>
          </a:xfrm>
        </p:spPr>
        <p:txBody>
          <a:bodyPr/>
          <a:lstStyle/>
          <a:p>
            <a:pPr algn="ctr"/>
            <a:r>
              <a:rPr lang="en-US" sz="6000" b="1" dirty="0">
                <a:solidFill>
                  <a:schemeClr val="accent3"/>
                </a:solidFill>
                <a:effectLst/>
                <a:latin typeface="Arial Unicode MS" panose="020B0604020202020204" pitchFamily="34" charset="-128"/>
                <a:ea typeface="Arial Unicode MS" panose="020B0604020202020204" pitchFamily="34" charset="-128"/>
                <a:cs typeface="Arial Unicode MS" panose="020B0604020202020204" pitchFamily="34" charset="-128"/>
              </a:rPr>
              <a:t>2. To Share the Truth of God</a:t>
            </a:r>
            <a:r>
              <a:rPr lang="en-US" sz="6000" dirty="0">
                <a:solidFill>
                  <a:schemeClr val="accent3"/>
                </a:solidFill>
                <a:effectLst/>
                <a:latin typeface="Arial Unicode MS" panose="020B0604020202020204" pitchFamily="34" charset="-128"/>
                <a:ea typeface="Arial Unicode MS" panose="020B0604020202020204" pitchFamily="34" charset="-128"/>
                <a:cs typeface="Arial Unicode MS" panose="020B0604020202020204" pitchFamily="34" charset="-128"/>
              </a:rPr>
              <a:t>. </a:t>
            </a:r>
            <a:endParaRPr lang="en-US" sz="6000" dirty="0">
              <a:solidFill>
                <a:schemeClr val="accent3"/>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4224557088"/>
      </p:ext>
    </p:extLst>
  </p:cSld>
  <p:clrMapOvr>
    <a:masterClrMapping/>
  </p:clrMapOvr>
  <p:extLst>
    <p:ext uri="{6950BFC3-D8DA-4A85-94F7-54DA5524770B}">
      <p188:commentRel xmlns:p188="http://schemas.microsoft.com/office/powerpoint/2018/8/main" r:id="rId2"/>
    </p:ext>
  </p:extLs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CCA7C1B-7A04-443E-A2FB-BDABCCBDD201}"/>
              </a:ext>
            </a:extLst>
          </p:cNvPr>
          <p:cNvSpPr>
            <a:spLocks noGrp="1"/>
          </p:cNvSpPr>
          <p:nvPr>
            <p:ph idx="1"/>
          </p:nvPr>
        </p:nvSpPr>
        <p:spPr>
          <a:xfrm>
            <a:off x="1103312" y="1209368"/>
            <a:ext cx="9456533" cy="5039031"/>
          </a:xfrm>
        </p:spPr>
        <p:txBody>
          <a:bodyPr>
            <a:normAutofit fontScale="92500" lnSpcReduction="20000"/>
          </a:bodyPr>
          <a:lstStyle/>
          <a:p>
            <a:pPr marL="0" indent="0" algn="ctr">
              <a:lnSpc>
                <a:spcPct val="120000"/>
              </a:lnSpc>
              <a:buNone/>
            </a:pPr>
            <a:r>
              <a:rPr lang="en-US" sz="4800" b="1" dirty="0">
                <a:solidFill>
                  <a:schemeClr val="accent3"/>
                </a:solidFill>
                <a:effectLst/>
                <a:latin typeface="Arial Unicode MS" panose="020B0604020202020204" pitchFamily="34" charset="-128"/>
                <a:ea typeface="Arial Unicode MS" panose="020B0604020202020204" pitchFamily="34" charset="-128"/>
                <a:cs typeface="Arial Unicode MS" panose="020B0604020202020204" pitchFamily="34" charset="-128"/>
              </a:rPr>
              <a:t>John 11:15, 25, </a:t>
            </a:r>
            <a:r>
              <a:rPr lang="en-US" sz="4800" dirty="0">
                <a:effectLst/>
                <a:latin typeface="Arial Unicode MS" panose="020B0604020202020204" pitchFamily="34" charset="-128"/>
                <a:ea typeface="Arial Unicode MS" panose="020B0604020202020204" pitchFamily="34" charset="-128"/>
                <a:cs typeface="Arial Unicode MS" panose="020B0604020202020204" pitchFamily="34" charset="-128"/>
              </a:rPr>
              <a:t>And I am glad for your sakes that I was not there, that you may believe. Nevertheless, let us go to him.” Jesus said to her, “I am the resurrection and the life. He who believes in Me, though he may die, he shall live.”</a:t>
            </a:r>
          </a:p>
          <a:p>
            <a:endParaRPr lang="en-US" dirty="0"/>
          </a:p>
        </p:txBody>
      </p:sp>
    </p:spTree>
    <p:extLst>
      <p:ext uri="{BB962C8B-B14F-4D97-AF65-F5344CB8AC3E}">
        <p14:creationId xmlns:p14="http://schemas.microsoft.com/office/powerpoint/2010/main" val="3352759803"/>
      </p:ext>
    </p:extLst>
  </p:cSld>
  <p:clrMapOvr>
    <a:masterClrMapping/>
  </p:clrMapOvr>
  <p:extLst>
    <p:ext uri="{6950BFC3-D8DA-4A85-94F7-54DA5524770B}">
      <p188:commentRel xmlns:p188="http://schemas.microsoft.com/office/powerpoint/2018/8/main" r:id="rId2"/>
    </p:ext>
  </p:extLs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CCBB1C-726E-4A2A-A128-FF027A5C7604}"/>
              </a:ext>
            </a:extLst>
          </p:cNvPr>
          <p:cNvSpPr>
            <a:spLocks noGrp="1"/>
          </p:cNvSpPr>
          <p:nvPr>
            <p:ph type="title"/>
          </p:nvPr>
        </p:nvSpPr>
        <p:spPr>
          <a:xfrm>
            <a:off x="1154956" y="1548581"/>
            <a:ext cx="8825657" cy="2861187"/>
          </a:xfrm>
        </p:spPr>
        <p:txBody>
          <a:bodyPr/>
          <a:lstStyle/>
          <a:p>
            <a:pPr algn="ctr"/>
            <a:r>
              <a:rPr lang="en-US" sz="6000" b="1" dirty="0">
                <a:solidFill>
                  <a:schemeClr val="accent3"/>
                </a:solidFill>
                <a:effectLst/>
                <a:latin typeface="Arial Unicode MS" panose="020B0604020202020204" pitchFamily="34" charset="-128"/>
                <a:ea typeface="Arial Unicode MS" panose="020B0604020202020204" pitchFamily="34" charset="-128"/>
                <a:cs typeface="Arial Unicode MS" panose="020B0604020202020204" pitchFamily="34" charset="-128"/>
              </a:rPr>
              <a:t>3. To Strengthen their Faith in God.</a:t>
            </a:r>
            <a:endParaRPr lang="en-US" sz="6000" dirty="0">
              <a:solidFill>
                <a:schemeClr val="accent3"/>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1831956092"/>
      </p:ext>
    </p:extLst>
  </p:cSld>
  <p:clrMapOvr>
    <a:masterClrMapping/>
  </p:clrMapOvr>
  <p:extLst>
    <p:ext uri="{6950BFC3-D8DA-4A85-94F7-54DA5524770B}">
      <p188:commentRel xmlns:p188="http://schemas.microsoft.com/office/powerpoint/2018/8/main" r:id="rId2"/>
    </p:ext>
  </p:extLs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EDF4A4C-11DC-4A3B-B7F9-145383D2039D}"/>
              </a:ext>
            </a:extLst>
          </p:cNvPr>
          <p:cNvSpPr>
            <a:spLocks noGrp="1"/>
          </p:cNvSpPr>
          <p:nvPr>
            <p:ph idx="1"/>
          </p:nvPr>
        </p:nvSpPr>
        <p:spPr>
          <a:xfrm>
            <a:off x="1386348" y="1696066"/>
            <a:ext cx="9114504" cy="4552334"/>
          </a:xfrm>
        </p:spPr>
        <p:txBody>
          <a:bodyPr/>
          <a:lstStyle/>
          <a:p>
            <a:pPr marL="0" indent="0" algn="ctr">
              <a:buNone/>
            </a:pPr>
            <a:r>
              <a:rPr lang="en-US" sz="4000" b="1" dirty="0">
                <a:solidFill>
                  <a:schemeClr val="accent3"/>
                </a:solidFill>
                <a:effectLst/>
                <a:latin typeface="Arial Unicode MS" panose="020B0604020202020204" pitchFamily="34" charset="-128"/>
                <a:ea typeface="Arial Unicode MS" panose="020B0604020202020204" pitchFamily="34" charset="-128"/>
                <a:cs typeface="Arial Unicode MS" panose="020B0604020202020204" pitchFamily="34" charset="-128"/>
              </a:rPr>
              <a:t>Psalm 27:13 -14, </a:t>
            </a:r>
            <a:r>
              <a:rPr lang="en-US" sz="4000" dirty="0">
                <a:effectLst/>
                <a:latin typeface="Arial Unicode MS" panose="020B0604020202020204" pitchFamily="34" charset="-128"/>
                <a:ea typeface="Arial Unicode MS" panose="020B0604020202020204" pitchFamily="34" charset="-128"/>
                <a:cs typeface="Arial Unicode MS" panose="020B0604020202020204" pitchFamily="34" charset="-128"/>
              </a:rPr>
              <a:t>I had fainted, unless I had believed to see the goodness of the LORD in the land of the living. I Wait on the LORD: be of good courage, and he shall strengthen thine heart: wait, I say, on the LORD. </a:t>
            </a:r>
          </a:p>
          <a:p>
            <a:endParaRPr lang="en-US" dirty="0"/>
          </a:p>
        </p:txBody>
      </p:sp>
    </p:spTree>
    <p:extLst>
      <p:ext uri="{BB962C8B-B14F-4D97-AF65-F5344CB8AC3E}">
        <p14:creationId xmlns:p14="http://schemas.microsoft.com/office/powerpoint/2010/main" val="3610767005"/>
      </p:ext>
    </p:extLst>
  </p:cSld>
  <p:clrMapOvr>
    <a:masterClrMapping/>
  </p:clrMapOvr>
  <p:extLst>
    <p:ext uri="{6950BFC3-D8DA-4A85-94F7-54DA5524770B}">
      <p188:commentRel xmlns:p188="http://schemas.microsoft.com/office/powerpoint/2018/8/main" r:id="rId2"/>
    </p:ext>
  </p:extLs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5D366D-7B21-4F27-BDCF-00EA6A80DCF5}"/>
              </a:ext>
            </a:extLst>
          </p:cNvPr>
          <p:cNvSpPr>
            <a:spLocks noGrp="1"/>
          </p:cNvSpPr>
          <p:nvPr>
            <p:ph type="title"/>
          </p:nvPr>
        </p:nvSpPr>
        <p:spPr>
          <a:xfrm>
            <a:off x="1154956" y="1976285"/>
            <a:ext cx="9699857" cy="2801096"/>
          </a:xfrm>
        </p:spPr>
        <p:txBody>
          <a:bodyPr/>
          <a:lstStyle/>
          <a:p>
            <a:pPr algn="ctr"/>
            <a:r>
              <a:rPr lang="en-US" sz="4800" b="1" dirty="0">
                <a:solidFill>
                  <a:schemeClr val="tx1"/>
                </a:solidFill>
                <a:effectLst/>
                <a:latin typeface="Arial Unicode MS" panose="020B0604020202020204" pitchFamily="34" charset="-128"/>
                <a:ea typeface="Arial Unicode MS" panose="020B0604020202020204" pitchFamily="34" charset="-128"/>
                <a:cs typeface="Arial Unicode MS" panose="020B0604020202020204" pitchFamily="34" charset="-128"/>
              </a:rPr>
              <a:t>For the child of God -things don’t happen by </a:t>
            </a:r>
            <a:r>
              <a:rPr lang="en-US" sz="4800" b="1" dirty="0">
                <a:solidFill>
                  <a:schemeClr val="accent3"/>
                </a:solidFill>
                <a:effectLst/>
                <a:latin typeface="Arial Unicode MS" panose="020B0604020202020204" pitchFamily="34" charset="-128"/>
                <a:ea typeface="Arial Unicode MS" panose="020B0604020202020204" pitchFamily="34" charset="-128"/>
                <a:cs typeface="Arial Unicode MS" panose="020B0604020202020204" pitchFamily="34" charset="-128"/>
              </a:rPr>
              <a:t>accident</a:t>
            </a:r>
            <a:r>
              <a:rPr lang="en-US" sz="4800" b="1" dirty="0">
                <a:solidFill>
                  <a:schemeClr val="tx1"/>
                </a:solidFill>
                <a:effectLst/>
                <a:latin typeface="Arial Unicode MS" panose="020B0604020202020204" pitchFamily="34" charset="-128"/>
                <a:ea typeface="Arial Unicode MS" panose="020B0604020202020204" pitchFamily="34" charset="-128"/>
                <a:cs typeface="Arial Unicode MS" panose="020B0604020202020204" pitchFamily="34" charset="-128"/>
              </a:rPr>
              <a:t> but by </a:t>
            </a:r>
            <a:r>
              <a:rPr lang="en-US" sz="4800" b="1" dirty="0">
                <a:solidFill>
                  <a:schemeClr val="accent3"/>
                </a:solidFill>
                <a:effectLst/>
                <a:latin typeface="Arial Unicode MS" panose="020B0604020202020204" pitchFamily="34" charset="-128"/>
                <a:ea typeface="Arial Unicode MS" panose="020B0604020202020204" pitchFamily="34" charset="-128"/>
                <a:cs typeface="Arial Unicode MS" panose="020B0604020202020204" pitchFamily="34" charset="-128"/>
              </a:rPr>
              <a:t>appointment! </a:t>
            </a:r>
            <a:endParaRPr lang="en-US" sz="4800" b="1" dirty="0">
              <a:solidFill>
                <a:schemeClr val="accent3"/>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387513338"/>
      </p:ext>
    </p:extLst>
  </p:cSld>
  <p:clrMapOvr>
    <a:masterClrMapping/>
  </p:clrMapOvr>
  <p:extLst>
    <p:ext uri="{6950BFC3-D8DA-4A85-94F7-54DA5524770B}">
      <p188:commentRel xmlns:p188="http://schemas.microsoft.com/office/powerpoint/2018/8/main" r:id="rId2"/>
    </p:ext>
  </p:extLs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28F22C5-B50D-4B83-8B4C-B1655D31637E}"/>
              </a:ext>
            </a:extLst>
          </p:cNvPr>
          <p:cNvSpPr>
            <a:spLocks noGrp="1"/>
          </p:cNvSpPr>
          <p:nvPr>
            <p:ph idx="1"/>
          </p:nvPr>
        </p:nvSpPr>
        <p:spPr>
          <a:xfrm>
            <a:off x="1103312" y="1563330"/>
            <a:ext cx="9766249" cy="4685070"/>
          </a:xfrm>
        </p:spPr>
        <p:txBody>
          <a:bodyPr>
            <a:normAutofit lnSpcReduction="10000"/>
          </a:bodyPr>
          <a:lstStyle/>
          <a:p>
            <a:pPr marL="0" indent="0" algn="ctr">
              <a:lnSpc>
                <a:spcPct val="110000"/>
              </a:lnSpc>
              <a:buNone/>
            </a:pPr>
            <a:r>
              <a:rPr lang="en-US" sz="4800" b="1" dirty="0">
                <a:solidFill>
                  <a:schemeClr val="accent3"/>
                </a:solidFill>
                <a:effectLst/>
                <a:latin typeface="Arial Unicode MS" panose="020B0604020202020204" pitchFamily="34" charset="-128"/>
                <a:ea typeface="Arial Unicode MS" panose="020B0604020202020204" pitchFamily="34" charset="-128"/>
                <a:cs typeface="Arial Unicode MS" panose="020B0604020202020204" pitchFamily="34" charset="-128"/>
              </a:rPr>
              <a:t>John 11:25-26,</a:t>
            </a:r>
            <a:r>
              <a:rPr lang="en-US" sz="4800" dirty="0">
                <a:solidFill>
                  <a:schemeClr val="accent3"/>
                </a:solidFill>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4800" dirty="0">
                <a:effectLst/>
                <a:latin typeface="Arial Unicode MS" panose="020B0604020202020204" pitchFamily="34" charset="-128"/>
                <a:ea typeface="Arial Unicode MS" panose="020B0604020202020204" pitchFamily="34" charset="-128"/>
                <a:cs typeface="Arial Unicode MS" panose="020B0604020202020204" pitchFamily="34" charset="-128"/>
              </a:rPr>
              <a:t>Jesus said to her, “I am the Resurrection and the Life.” He who believes in Me, though he may die, he shall live. And whoever lives and believes in Me shall never die. Do you believe this?”</a:t>
            </a:r>
          </a:p>
          <a:p>
            <a:endParaRPr lang="en-US" dirty="0"/>
          </a:p>
        </p:txBody>
      </p:sp>
    </p:spTree>
    <p:extLst>
      <p:ext uri="{BB962C8B-B14F-4D97-AF65-F5344CB8AC3E}">
        <p14:creationId xmlns:p14="http://schemas.microsoft.com/office/powerpoint/2010/main" val="1262857907"/>
      </p:ext>
    </p:extLst>
  </p:cSld>
  <p:clrMapOvr>
    <a:masterClrMapping/>
  </p:clrMapOvr>
  <p:extLst>
    <p:ext uri="{6950BFC3-D8DA-4A85-94F7-54DA5524770B}">
      <p188:commentRel xmlns:p188="http://schemas.microsoft.com/office/powerpoint/2018/8/main" r:id="rId2"/>
    </p:ext>
  </p:extLs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ED3CBEE-CE62-450B-8530-779ED2F6B8D2}"/>
              </a:ext>
            </a:extLst>
          </p:cNvPr>
          <p:cNvSpPr>
            <a:spLocks noGrp="1"/>
          </p:cNvSpPr>
          <p:nvPr>
            <p:ph idx="1"/>
          </p:nvPr>
        </p:nvSpPr>
        <p:spPr>
          <a:xfrm>
            <a:off x="1696065" y="1755058"/>
            <a:ext cx="8155858" cy="3982065"/>
          </a:xfrm>
        </p:spPr>
        <p:txBody>
          <a:bodyPr/>
          <a:lstStyle/>
          <a:p>
            <a:pPr marL="0" marR="0" algn="ctr">
              <a:spcBef>
                <a:spcPts val="0"/>
              </a:spcBef>
              <a:spcAft>
                <a:spcPts val="0"/>
              </a:spcAft>
            </a:pPr>
            <a:r>
              <a:rPr lang="en-US" sz="5400" b="1" dirty="0">
                <a:effectLst/>
                <a:latin typeface="Arial Unicode MS" panose="020B0604020202020204" pitchFamily="34" charset="-128"/>
                <a:ea typeface="Arial Unicode MS" panose="020B0604020202020204" pitchFamily="34" charset="-128"/>
                <a:cs typeface="Arial Unicode MS" panose="020B0604020202020204" pitchFamily="34" charset="-128"/>
              </a:rPr>
              <a:t>The Person</a:t>
            </a:r>
            <a:r>
              <a:rPr lang="en-US" sz="5400" dirty="0">
                <a:effectLst/>
                <a:latin typeface="Arial Unicode MS" panose="020B0604020202020204" pitchFamily="34" charset="-128"/>
                <a:ea typeface="Arial Unicode MS" panose="020B0604020202020204" pitchFamily="34" charset="-128"/>
                <a:cs typeface="Arial Unicode MS" panose="020B0604020202020204" pitchFamily="34" charset="-128"/>
              </a:rPr>
              <a:t> </a:t>
            </a:r>
          </a:p>
          <a:p>
            <a:pPr marL="0" marR="0" algn="ctr">
              <a:spcBef>
                <a:spcPts val="0"/>
              </a:spcBef>
              <a:spcAft>
                <a:spcPts val="0"/>
              </a:spcAft>
            </a:pPr>
            <a:r>
              <a:rPr lang="en-US" sz="5400" b="1" dirty="0">
                <a:effectLst/>
                <a:latin typeface="Arial Unicode MS" panose="020B0604020202020204" pitchFamily="34" charset="-128"/>
                <a:ea typeface="Arial Unicode MS" panose="020B0604020202020204" pitchFamily="34" charset="-128"/>
                <a:cs typeface="Arial Unicode MS" panose="020B0604020202020204" pitchFamily="34" charset="-128"/>
              </a:rPr>
              <a:t>The Plan</a:t>
            </a:r>
            <a:endParaRPr lang="en-US" sz="5400" dirty="0">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0" marR="0" algn="ctr">
              <a:spcBef>
                <a:spcPts val="0"/>
              </a:spcBef>
              <a:spcAft>
                <a:spcPts val="0"/>
              </a:spcAft>
            </a:pPr>
            <a:r>
              <a:rPr lang="en-US" sz="5400" b="1" dirty="0">
                <a:effectLst/>
                <a:latin typeface="Arial Unicode MS" panose="020B0604020202020204" pitchFamily="34" charset="-128"/>
                <a:ea typeface="Arial Unicode MS" panose="020B0604020202020204" pitchFamily="34" charset="-128"/>
                <a:cs typeface="Arial Unicode MS" panose="020B0604020202020204" pitchFamily="34" charset="-128"/>
              </a:rPr>
              <a:t>The Promise</a:t>
            </a:r>
            <a:r>
              <a:rPr lang="en-US" sz="5400" dirty="0">
                <a:effectLst/>
                <a:latin typeface="Arial Unicode MS" panose="020B0604020202020204" pitchFamily="34" charset="-128"/>
                <a:ea typeface="Arial Unicode MS" panose="020B0604020202020204" pitchFamily="34" charset="-128"/>
                <a:cs typeface="Arial Unicode MS" panose="020B0604020202020204" pitchFamily="34" charset="-128"/>
              </a:rPr>
              <a:t> </a:t>
            </a:r>
          </a:p>
          <a:p>
            <a:pPr marL="0" marR="0" algn="ctr">
              <a:spcBef>
                <a:spcPts val="0"/>
              </a:spcBef>
              <a:spcAft>
                <a:spcPts val="0"/>
              </a:spcAft>
            </a:pPr>
            <a:r>
              <a:rPr lang="en-US" sz="5400" b="1" dirty="0">
                <a:effectLst/>
                <a:latin typeface="Arial Unicode MS" panose="020B0604020202020204" pitchFamily="34" charset="-128"/>
                <a:ea typeface="Arial Unicode MS" panose="020B0604020202020204" pitchFamily="34" charset="-128"/>
                <a:cs typeface="Arial Unicode MS" panose="020B0604020202020204" pitchFamily="34" charset="-128"/>
              </a:rPr>
              <a:t>The Power</a:t>
            </a:r>
            <a:endParaRPr lang="en-US" sz="5400" dirty="0">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1334481109"/>
      </p:ext>
    </p:extLst>
  </p:cSld>
  <p:clrMapOvr>
    <a:masterClrMapping/>
  </p:clrMapOvr>
  <p:extLst>
    <p:ext uri="{6950BFC3-D8DA-4A85-94F7-54DA5524770B}">
      <p188:commentRel xmlns:p188="http://schemas.microsoft.com/office/powerpoint/2018/8/main" r:id="rId2"/>
    </p:ext>
  </p:extLs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C78C1D-5B66-49D6-A1DC-A840833C3037}"/>
              </a:ext>
            </a:extLst>
          </p:cNvPr>
          <p:cNvSpPr>
            <a:spLocks noGrp="1"/>
          </p:cNvSpPr>
          <p:nvPr>
            <p:ph type="title"/>
          </p:nvPr>
        </p:nvSpPr>
        <p:spPr>
          <a:xfrm>
            <a:off x="899652" y="2005781"/>
            <a:ext cx="9881419" cy="3215148"/>
          </a:xfrm>
        </p:spPr>
        <p:txBody>
          <a:bodyPr/>
          <a:lstStyle/>
          <a:p>
            <a:pPr algn="ctr"/>
            <a:r>
              <a:rPr lang="en-US" sz="6000" b="1" dirty="0">
                <a:solidFill>
                  <a:schemeClr val="accent3"/>
                </a:solidFill>
                <a:effectLst/>
                <a:latin typeface="Arial Unicode MS" panose="020B0604020202020204" pitchFamily="34" charset="-128"/>
                <a:ea typeface="Arial Unicode MS" panose="020B0604020202020204" pitchFamily="34" charset="-128"/>
                <a:cs typeface="Arial Unicode MS" panose="020B0604020202020204" pitchFamily="34" charset="-128"/>
              </a:rPr>
              <a:t>a. It is a Life that is Independent. </a:t>
            </a:r>
            <a:br>
              <a:rPr lang="en-US" sz="6000" b="1" dirty="0">
                <a:solidFill>
                  <a:schemeClr val="accent3"/>
                </a:solidFill>
                <a:effectLst/>
                <a:latin typeface="Arial Unicode MS" panose="020B0604020202020204" pitchFamily="34" charset="-128"/>
                <a:ea typeface="Arial Unicode MS" panose="020B0604020202020204" pitchFamily="34" charset="-128"/>
                <a:cs typeface="Arial Unicode MS" panose="020B0604020202020204" pitchFamily="34" charset="-128"/>
              </a:rPr>
            </a:br>
            <a:endParaRPr lang="en-US" sz="6000" b="1" dirty="0">
              <a:solidFill>
                <a:schemeClr val="accent3"/>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2725022643"/>
      </p:ext>
    </p:extLst>
  </p:cSld>
  <p:clrMapOvr>
    <a:masterClrMapping/>
  </p:clrMapOvr>
  <p:extLst>
    <p:ext uri="{6950BFC3-D8DA-4A85-94F7-54DA5524770B}">
      <p188:commentRel xmlns:p188="http://schemas.microsoft.com/office/powerpoint/2018/8/main" r:id="rId2"/>
    </p:ext>
  </p:extLs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0C6C2B-5DBE-4539-9D3D-81BDCC77E115}"/>
              </a:ext>
            </a:extLst>
          </p:cNvPr>
          <p:cNvSpPr>
            <a:spLocks noGrp="1"/>
          </p:cNvSpPr>
          <p:nvPr>
            <p:ph type="title"/>
          </p:nvPr>
        </p:nvSpPr>
        <p:spPr>
          <a:xfrm>
            <a:off x="1154956" y="1828801"/>
            <a:ext cx="8825657" cy="2948580"/>
          </a:xfrm>
        </p:spPr>
        <p:txBody>
          <a:bodyPr/>
          <a:lstStyle/>
          <a:p>
            <a:pPr algn="ctr"/>
            <a:r>
              <a:rPr lang="en-US" sz="6000" b="1" dirty="0">
                <a:solidFill>
                  <a:schemeClr val="accent3"/>
                </a:solidFill>
                <a:effectLst/>
                <a:latin typeface="Arial Unicode MS" panose="020B0604020202020204" pitchFamily="34" charset="-128"/>
                <a:ea typeface="Arial Unicode MS" panose="020B0604020202020204" pitchFamily="34" charset="-128"/>
                <a:cs typeface="Arial Unicode MS" panose="020B0604020202020204" pitchFamily="34" charset="-128"/>
              </a:rPr>
              <a:t>b. It is a Life that </a:t>
            </a:r>
            <a:r>
              <a:rPr lang="en-US" sz="6000" b="1" dirty="0">
                <a:solidFill>
                  <a:schemeClr val="accent3"/>
                </a:solidFill>
                <a:latin typeface="Arial Unicode MS" panose="020B0604020202020204" pitchFamily="34" charset="-128"/>
                <a:ea typeface="Arial Unicode MS" panose="020B0604020202020204" pitchFamily="34" charset="-128"/>
                <a:cs typeface="Arial Unicode MS" panose="020B0604020202020204" pitchFamily="34" charset="-128"/>
              </a:rPr>
              <a:t>i</a:t>
            </a:r>
            <a:r>
              <a:rPr lang="en-US" sz="6000" b="1" dirty="0">
                <a:solidFill>
                  <a:schemeClr val="accent3"/>
                </a:solidFill>
                <a:effectLst/>
                <a:latin typeface="Arial Unicode MS" panose="020B0604020202020204" pitchFamily="34" charset="-128"/>
                <a:ea typeface="Arial Unicode MS" panose="020B0604020202020204" pitchFamily="34" charset="-128"/>
                <a:cs typeface="Arial Unicode MS" panose="020B0604020202020204" pitchFamily="34" charset="-128"/>
              </a:rPr>
              <a:t>s Invigorating.</a:t>
            </a:r>
            <a:endParaRPr lang="en-US" sz="6000" dirty="0">
              <a:solidFill>
                <a:schemeClr val="accent3"/>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827128294"/>
      </p:ext>
    </p:extLst>
  </p:cSld>
  <p:clrMapOvr>
    <a:masterClrMapping/>
  </p:clrMapOvr>
  <p:extLst>
    <p:ext uri="{6950BFC3-D8DA-4A85-94F7-54DA5524770B}">
      <p188:commentRel xmlns:p188="http://schemas.microsoft.com/office/powerpoint/2018/8/main" r:id="rId2"/>
    </p:ext>
  </p:extLs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FFE340A-0576-4085-8EE3-CE9ED11D6E20}"/>
              </a:ext>
            </a:extLst>
          </p:cNvPr>
          <p:cNvSpPr>
            <a:spLocks noGrp="1"/>
          </p:cNvSpPr>
          <p:nvPr>
            <p:ph idx="1"/>
          </p:nvPr>
        </p:nvSpPr>
        <p:spPr>
          <a:xfrm>
            <a:off x="752167" y="1017640"/>
            <a:ext cx="10854813" cy="5230760"/>
          </a:xfrm>
        </p:spPr>
        <p:txBody>
          <a:bodyPr/>
          <a:lstStyle/>
          <a:p>
            <a:pPr marL="0" indent="0" algn="ctr">
              <a:lnSpc>
                <a:spcPct val="100000"/>
              </a:lnSpc>
              <a:buNone/>
            </a:pPr>
            <a:r>
              <a:rPr lang="en-US" sz="4800" b="1" dirty="0">
                <a:solidFill>
                  <a:schemeClr val="accent3"/>
                </a:solidFill>
                <a:latin typeface="Arial Unicode MS" panose="020B0604020202020204" pitchFamily="34" charset="-128"/>
                <a:ea typeface="Arial Unicode MS" panose="020B0604020202020204" pitchFamily="34" charset="-128"/>
                <a:cs typeface="Arial Unicode MS" panose="020B0604020202020204" pitchFamily="34" charset="-128"/>
              </a:rPr>
              <a:t>“I AM” Statements:</a:t>
            </a:r>
          </a:p>
          <a:p>
            <a:pPr algn="ctr">
              <a:lnSpc>
                <a:spcPct val="100000"/>
              </a:lnSpc>
            </a:pPr>
            <a:r>
              <a:rPr lang="en-US" sz="3200" b="1" dirty="0">
                <a:latin typeface="Arial Unicode MS" panose="020B0604020202020204" pitchFamily="34" charset="-128"/>
                <a:ea typeface="Arial Unicode MS" panose="020B0604020202020204" pitchFamily="34" charset="-128"/>
                <a:cs typeface="Arial Unicode MS" panose="020B0604020202020204" pitchFamily="34" charset="-128"/>
              </a:rPr>
              <a:t>“I AM the True Vine” </a:t>
            </a:r>
            <a:r>
              <a:rPr lang="en-US" sz="3200" b="1" dirty="0">
                <a:solidFill>
                  <a:schemeClr val="accent3"/>
                </a:solidFill>
                <a:latin typeface="Arial Unicode MS" panose="020B0604020202020204" pitchFamily="34" charset="-128"/>
                <a:ea typeface="Arial Unicode MS" panose="020B0604020202020204" pitchFamily="34" charset="-128"/>
                <a:cs typeface="Arial Unicode MS" panose="020B0604020202020204" pitchFamily="34" charset="-128"/>
              </a:rPr>
              <a:t>(John 15:1)</a:t>
            </a:r>
          </a:p>
          <a:p>
            <a:pPr algn="ctr">
              <a:lnSpc>
                <a:spcPct val="100000"/>
              </a:lnSpc>
            </a:pPr>
            <a:r>
              <a:rPr lang="en-US" sz="3200" b="1" dirty="0">
                <a:latin typeface="Arial Unicode MS" panose="020B0604020202020204" pitchFamily="34" charset="-128"/>
                <a:ea typeface="Arial Unicode MS" panose="020B0604020202020204" pitchFamily="34" charset="-128"/>
                <a:cs typeface="Arial Unicode MS" panose="020B0604020202020204" pitchFamily="34" charset="-128"/>
              </a:rPr>
              <a:t>“I AM the Bread of Life” </a:t>
            </a:r>
            <a:r>
              <a:rPr lang="en-US" sz="3200" b="1" dirty="0">
                <a:solidFill>
                  <a:schemeClr val="accent3"/>
                </a:solidFill>
                <a:latin typeface="Arial Unicode MS" panose="020B0604020202020204" pitchFamily="34" charset="-128"/>
                <a:ea typeface="Arial Unicode MS" panose="020B0604020202020204" pitchFamily="34" charset="-128"/>
                <a:cs typeface="Arial Unicode MS" panose="020B0604020202020204" pitchFamily="34" charset="-128"/>
              </a:rPr>
              <a:t>(John 6:35)</a:t>
            </a:r>
          </a:p>
          <a:p>
            <a:pPr algn="ctr">
              <a:lnSpc>
                <a:spcPct val="100000"/>
              </a:lnSpc>
            </a:pPr>
            <a:r>
              <a:rPr lang="en-US" sz="3200" b="1" dirty="0">
                <a:latin typeface="Arial Unicode MS" panose="020B0604020202020204" pitchFamily="34" charset="-128"/>
                <a:ea typeface="Arial Unicode MS" panose="020B0604020202020204" pitchFamily="34" charset="-128"/>
                <a:cs typeface="Arial Unicode MS" panose="020B0604020202020204" pitchFamily="34" charset="-128"/>
              </a:rPr>
              <a:t>“I AM the Light of the World” </a:t>
            </a:r>
            <a:r>
              <a:rPr lang="en-US" sz="3200" b="1" dirty="0">
                <a:solidFill>
                  <a:schemeClr val="accent3"/>
                </a:solidFill>
                <a:latin typeface="Arial Unicode MS" panose="020B0604020202020204" pitchFamily="34" charset="-128"/>
                <a:ea typeface="Arial Unicode MS" panose="020B0604020202020204" pitchFamily="34" charset="-128"/>
                <a:cs typeface="Arial Unicode MS" panose="020B0604020202020204" pitchFamily="34" charset="-128"/>
              </a:rPr>
              <a:t>(John 8:12)</a:t>
            </a:r>
          </a:p>
          <a:p>
            <a:pPr algn="ctr">
              <a:lnSpc>
                <a:spcPct val="100000"/>
              </a:lnSpc>
            </a:pPr>
            <a:r>
              <a:rPr lang="en-US" sz="3200" b="1" dirty="0">
                <a:latin typeface="Arial Unicode MS" panose="020B0604020202020204" pitchFamily="34" charset="-128"/>
                <a:ea typeface="Arial Unicode MS" panose="020B0604020202020204" pitchFamily="34" charset="-128"/>
                <a:cs typeface="Arial Unicode MS" panose="020B0604020202020204" pitchFamily="34" charset="-128"/>
              </a:rPr>
              <a:t>“I AM the Door” </a:t>
            </a:r>
            <a:r>
              <a:rPr lang="en-US" sz="3200" b="1" dirty="0">
                <a:solidFill>
                  <a:schemeClr val="accent3"/>
                </a:solidFill>
                <a:latin typeface="Arial Unicode MS" panose="020B0604020202020204" pitchFamily="34" charset="-128"/>
                <a:ea typeface="Arial Unicode MS" panose="020B0604020202020204" pitchFamily="34" charset="-128"/>
                <a:cs typeface="Arial Unicode MS" panose="020B0604020202020204" pitchFamily="34" charset="-128"/>
              </a:rPr>
              <a:t>(John 10:9)</a:t>
            </a:r>
          </a:p>
          <a:p>
            <a:pPr algn="ctr">
              <a:lnSpc>
                <a:spcPct val="100000"/>
              </a:lnSpc>
            </a:pPr>
            <a:r>
              <a:rPr lang="en-US" sz="3200" b="1" dirty="0">
                <a:latin typeface="Arial Unicode MS" panose="020B0604020202020204" pitchFamily="34" charset="-128"/>
                <a:ea typeface="Arial Unicode MS" panose="020B0604020202020204" pitchFamily="34" charset="-128"/>
                <a:cs typeface="Arial Unicode MS" panose="020B0604020202020204" pitchFamily="34" charset="-128"/>
              </a:rPr>
              <a:t>“I AM the Good Shepherd” </a:t>
            </a:r>
            <a:r>
              <a:rPr lang="en-US" sz="3200" b="1" dirty="0">
                <a:solidFill>
                  <a:schemeClr val="accent3"/>
                </a:solidFill>
                <a:latin typeface="Arial Unicode MS" panose="020B0604020202020204" pitchFamily="34" charset="-128"/>
                <a:ea typeface="Arial Unicode MS" panose="020B0604020202020204" pitchFamily="34" charset="-128"/>
                <a:cs typeface="Arial Unicode MS" panose="020B0604020202020204" pitchFamily="34" charset="-128"/>
              </a:rPr>
              <a:t>( John 10:11)</a:t>
            </a:r>
          </a:p>
          <a:p>
            <a:pPr algn="ctr">
              <a:lnSpc>
                <a:spcPct val="100000"/>
              </a:lnSpc>
            </a:pPr>
            <a:r>
              <a:rPr lang="en-US" sz="3200" b="1" dirty="0">
                <a:latin typeface="Arial Unicode MS" panose="020B0604020202020204" pitchFamily="34" charset="-128"/>
                <a:ea typeface="Arial Unicode MS" panose="020B0604020202020204" pitchFamily="34" charset="-128"/>
                <a:cs typeface="Arial Unicode MS" panose="020B0604020202020204" pitchFamily="34" charset="-128"/>
              </a:rPr>
              <a:t>“I AM the Way, the Truth and the Life” </a:t>
            </a:r>
            <a:r>
              <a:rPr lang="en-US" sz="3200" b="1" dirty="0">
                <a:solidFill>
                  <a:schemeClr val="accent3"/>
                </a:solidFill>
                <a:latin typeface="Arial Unicode MS" panose="020B0604020202020204" pitchFamily="34" charset="-128"/>
                <a:ea typeface="Arial Unicode MS" panose="020B0604020202020204" pitchFamily="34" charset="-128"/>
                <a:cs typeface="Arial Unicode MS" panose="020B0604020202020204" pitchFamily="34" charset="-128"/>
              </a:rPr>
              <a:t>(John 14:6)</a:t>
            </a:r>
          </a:p>
          <a:p>
            <a:endParaRPr lang="en-US" dirty="0"/>
          </a:p>
        </p:txBody>
      </p:sp>
    </p:spTree>
    <p:extLst>
      <p:ext uri="{BB962C8B-B14F-4D97-AF65-F5344CB8AC3E}">
        <p14:creationId xmlns:p14="http://schemas.microsoft.com/office/powerpoint/2010/main" val="528584257"/>
      </p:ext>
    </p:extLst>
  </p:cSld>
  <p:clrMapOvr>
    <a:masterClrMapping/>
  </p:clrMapOvr>
  <p:extLst>
    <p:ext uri="{6950BFC3-D8DA-4A85-94F7-54DA5524770B}">
      <p188:commentRel xmlns:p188="http://schemas.microsoft.com/office/powerpoint/2018/8/main" r:id="rId2"/>
    </p:ext>
  </p:extLs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C431C6-F734-4017-B777-49D62F3374F6}"/>
              </a:ext>
            </a:extLst>
          </p:cNvPr>
          <p:cNvSpPr>
            <a:spLocks noGrp="1"/>
          </p:cNvSpPr>
          <p:nvPr>
            <p:ph type="title"/>
          </p:nvPr>
        </p:nvSpPr>
        <p:spPr>
          <a:xfrm>
            <a:off x="1154956" y="1769807"/>
            <a:ext cx="8825657" cy="3007574"/>
          </a:xfrm>
        </p:spPr>
        <p:txBody>
          <a:bodyPr/>
          <a:lstStyle/>
          <a:p>
            <a:pPr algn="ctr"/>
            <a:r>
              <a:rPr lang="en-US" sz="6000" b="1" dirty="0">
                <a:solidFill>
                  <a:schemeClr val="accent3"/>
                </a:solidFill>
                <a:effectLst/>
                <a:latin typeface="Arial Unicode MS" panose="020B0604020202020204" pitchFamily="34" charset="-128"/>
                <a:ea typeface="Arial Unicode MS" panose="020B0604020202020204" pitchFamily="34" charset="-128"/>
                <a:cs typeface="Arial Unicode MS" panose="020B0604020202020204" pitchFamily="34" charset="-128"/>
              </a:rPr>
              <a:t>c. It is a Life that is Inclusive.</a:t>
            </a:r>
            <a:endParaRPr lang="en-US" sz="6000" dirty="0">
              <a:solidFill>
                <a:schemeClr val="accent3"/>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791990809"/>
      </p:ext>
    </p:extLst>
  </p:cSld>
  <p:clrMapOvr>
    <a:masterClrMapping/>
  </p:clrMapOvr>
  <p:extLst>
    <p:ext uri="{6950BFC3-D8DA-4A85-94F7-54DA5524770B}">
      <p188:commentRel xmlns:p188="http://schemas.microsoft.com/office/powerpoint/2018/8/main" r:id="rId2"/>
    </p:ext>
  </p:extLs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731B3A-8F2F-4F1A-90C8-22F332B572A9}"/>
              </a:ext>
            </a:extLst>
          </p:cNvPr>
          <p:cNvSpPr>
            <a:spLocks noGrp="1"/>
          </p:cNvSpPr>
          <p:nvPr>
            <p:ph type="title"/>
          </p:nvPr>
        </p:nvSpPr>
        <p:spPr>
          <a:xfrm>
            <a:off x="1154956" y="1873045"/>
            <a:ext cx="8825657" cy="2904335"/>
          </a:xfrm>
        </p:spPr>
        <p:txBody>
          <a:bodyPr/>
          <a:lstStyle/>
          <a:p>
            <a:pPr algn="ctr"/>
            <a:r>
              <a:rPr lang="en-US" sz="6000" b="1" dirty="0">
                <a:solidFill>
                  <a:schemeClr val="tx1"/>
                </a:solidFill>
                <a:effectLst/>
                <a:latin typeface="Arial Unicode MS" panose="020B0604020202020204" pitchFamily="34" charset="-128"/>
                <a:ea typeface="Arial Unicode MS" panose="020B0604020202020204" pitchFamily="34" charset="-128"/>
                <a:cs typeface="Arial Unicode MS" panose="020B0604020202020204" pitchFamily="34" charset="-128"/>
              </a:rPr>
              <a:t>The Authority of Divine Lordship </a:t>
            </a:r>
            <a:endParaRPr lang="en-US" sz="6000" dirty="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1820335819"/>
      </p:ext>
    </p:extLst>
  </p:cSld>
  <p:clrMapOvr>
    <a:masterClrMapping/>
  </p:clrMapOvr>
  <p:extLst>
    <p:ext uri="{6950BFC3-D8DA-4A85-94F7-54DA5524770B}">
      <p188:commentRel xmlns:p188="http://schemas.microsoft.com/office/powerpoint/2018/8/main" r:id="rId2"/>
    </p:ext>
  </p:extLs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2A3CFBB-6E92-49CE-B6DF-2348AFFF60CE}"/>
              </a:ext>
            </a:extLst>
          </p:cNvPr>
          <p:cNvSpPr>
            <a:spLocks noGrp="1"/>
          </p:cNvSpPr>
          <p:nvPr>
            <p:ph idx="1"/>
          </p:nvPr>
        </p:nvSpPr>
        <p:spPr>
          <a:xfrm>
            <a:off x="1666568" y="2020528"/>
            <a:ext cx="8383285" cy="4227871"/>
          </a:xfrm>
        </p:spPr>
        <p:txBody>
          <a:bodyPr/>
          <a:lstStyle/>
          <a:p>
            <a:pPr marL="0" indent="0" algn="ctr">
              <a:buNone/>
            </a:pPr>
            <a:r>
              <a:rPr lang="en-US" sz="4800" b="1" dirty="0">
                <a:effectLst/>
                <a:latin typeface="Arial Unicode MS" panose="020B0604020202020204" pitchFamily="34" charset="-128"/>
                <a:ea typeface="Arial Unicode MS" panose="020B0604020202020204" pitchFamily="34" charset="-128"/>
                <a:cs typeface="Arial Unicode MS" panose="020B0604020202020204" pitchFamily="34" charset="-128"/>
              </a:rPr>
              <a:t>1. Christ's </a:t>
            </a:r>
            <a:r>
              <a:rPr lang="en-US" sz="4800" b="1" dirty="0">
                <a:solidFill>
                  <a:schemeClr val="accent3"/>
                </a:solidFill>
                <a:effectLst/>
                <a:latin typeface="Arial Unicode MS" panose="020B0604020202020204" pitchFamily="34" charset="-128"/>
                <a:ea typeface="Arial Unicode MS" panose="020B0604020202020204" pitchFamily="34" charset="-128"/>
                <a:cs typeface="Arial Unicode MS" panose="020B0604020202020204" pitchFamily="34" charset="-128"/>
              </a:rPr>
              <a:t>Personal</a:t>
            </a:r>
            <a:r>
              <a:rPr lang="en-US" sz="4800" b="1" dirty="0">
                <a:effectLst/>
                <a:latin typeface="Arial Unicode MS" panose="020B0604020202020204" pitchFamily="34" charset="-128"/>
                <a:ea typeface="Arial Unicode MS" panose="020B0604020202020204" pitchFamily="34" charset="-128"/>
                <a:cs typeface="Arial Unicode MS" panose="020B0604020202020204" pitchFamily="34" charset="-128"/>
              </a:rPr>
              <a:t> Lordship </a:t>
            </a:r>
            <a:endParaRPr lang="en-US" sz="4800" dirty="0">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gn="ctr">
              <a:buNone/>
            </a:pPr>
            <a:r>
              <a:rPr lang="en-US" sz="4800" b="1" dirty="0">
                <a:effectLst/>
                <a:latin typeface="Arial Unicode MS" panose="020B0604020202020204" pitchFamily="34" charset="-128"/>
                <a:ea typeface="Arial Unicode MS" panose="020B0604020202020204" pitchFamily="34" charset="-128"/>
                <a:cs typeface="Arial Unicode MS" panose="020B0604020202020204" pitchFamily="34" charset="-128"/>
              </a:rPr>
              <a:t>2. Christ's </a:t>
            </a:r>
            <a:r>
              <a:rPr lang="en-US" sz="4800" b="1" dirty="0">
                <a:solidFill>
                  <a:schemeClr val="accent3"/>
                </a:solidFill>
                <a:effectLst/>
                <a:latin typeface="Arial Unicode MS" panose="020B0604020202020204" pitchFamily="34" charset="-128"/>
                <a:ea typeface="Arial Unicode MS" panose="020B0604020202020204" pitchFamily="34" charset="-128"/>
                <a:cs typeface="Arial Unicode MS" panose="020B0604020202020204" pitchFamily="34" charset="-128"/>
              </a:rPr>
              <a:t>Present </a:t>
            </a:r>
            <a:r>
              <a:rPr lang="en-US" sz="4800" b="1" dirty="0">
                <a:effectLst/>
                <a:latin typeface="Arial Unicode MS" panose="020B0604020202020204" pitchFamily="34" charset="-128"/>
                <a:ea typeface="Arial Unicode MS" panose="020B0604020202020204" pitchFamily="34" charset="-128"/>
                <a:cs typeface="Arial Unicode MS" panose="020B0604020202020204" pitchFamily="34" charset="-128"/>
              </a:rPr>
              <a:t>Lordship </a:t>
            </a:r>
            <a:endParaRPr lang="en-US" sz="4800" dirty="0">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gn="ctr">
              <a:buNone/>
            </a:pPr>
            <a:r>
              <a:rPr lang="en-US" sz="4800" b="1" dirty="0">
                <a:effectLst/>
                <a:latin typeface="Arial Unicode MS" panose="020B0604020202020204" pitchFamily="34" charset="-128"/>
                <a:ea typeface="Arial Unicode MS" panose="020B0604020202020204" pitchFamily="34" charset="-128"/>
                <a:cs typeface="Arial Unicode MS" panose="020B0604020202020204" pitchFamily="34" charset="-128"/>
              </a:rPr>
              <a:t>3. Christ's </a:t>
            </a:r>
            <a:r>
              <a:rPr lang="en-US" sz="4800" b="1" dirty="0">
                <a:solidFill>
                  <a:schemeClr val="accent3"/>
                </a:solidFill>
                <a:effectLst/>
                <a:latin typeface="Arial Unicode MS" panose="020B0604020202020204" pitchFamily="34" charset="-128"/>
                <a:ea typeface="Arial Unicode MS" panose="020B0604020202020204" pitchFamily="34" charset="-128"/>
                <a:cs typeface="Arial Unicode MS" panose="020B0604020202020204" pitchFamily="34" charset="-128"/>
              </a:rPr>
              <a:t>Perpetual</a:t>
            </a:r>
            <a:r>
              <a:rPr lang="en-US" sz="4800" b="1" dirty="0">
                <a:effectLst/>
                <a:latin typeface="Arial Unicode MS" panose="020B0604020202020204" pitchFamily="34" charset="-128"/>
                <a:ea typeface="Arial Unicode MS" panose="020B0604020202020204" pitchFamily="34" charset="-128"/>
                <a:cs typeface="Arial Unicode MS" panose="020B0604020202020204" pitchFamily="34" charset="-128"/>
              </a:rPr>
              <a:t> Lordship </a:t>
            </a:r>
            <a:endParaRPr lang="en-US" sz="4800" dirty="0">
              <a:effectLst/>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en-US" dirty="0"/>
          </a:p>
        </p:txBody>
      </p:sp>
    </p:spTree>
    <p:extLst>
      <p:ext uri="{BB962C8B-B14F-4D97-AF65-F5344CB8AC3E}">
        <p14:creationId xmlns:p14="http://schemas.microsoft.com/office/powerpoint/2010/main" val="4246123295"/>
      </p:ext>
    </p:extLst>
  </p:cSld>
  <p:clrMapOvr>
    <a:masterClrMapping/>
  </p:clrMapOvr>
  <p:extLst>
    <p:ext uri="{6950BFC3-D8DA-4A85-94F7-54DA5524770B}">
      <p188:commentRel xmlns:p188="http://schemas.microsoft.com/office/powerpoint/2018/8/main" r:id="rId2"/>
    </p:ext>
  </p:extLs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466E29-C5B4-4BDB-8509-6E30AA16A4F7}"/>
              </a:ext>
            </a:extLst>
          </p:cNvPr>
          <p:cNvSpPr>
            <a:spLocks noGrp="1"/>
          </p:cNvSpPr>
          <p:nvPr>
            <p:ph type="title"/>
          </p:nvPr>
        </p:nvSpPr>
        <p:spPr>
          <a:xfrm>
            <a:off x="1154956" y="1799303"/>
            <a:ext cx="8825657" cy="2978077"/>
          </a:xfrm>
        </p:spPr>
        <p:txBody>
          <a:bodyPr/>
          <a:lstStyle/>
          <a:p>
            <a:pPr algn="ctr"/>
            <a:r>
              <a:rPr lang="en-US" sz="5400" b="1" dirty="0">
                <a:solidFill>
                  <a:schemeClr val="tx1"/>
                </a:solidFill>
                <a:effectLst/>
                <a:latin typeface="Arial Unicode MS" panose="020B0604020202020204" pitchFamily="34" charset="-128"/>
                <a:ea typeface="Arial Unicode MS" panose="020B0604020202020204" pitchFamily="34" charset="-128"/>
                <a:cs typeface="Arial Unicode MS" panose="020B0604020202020204" pitchFamily="34" charset="-128"/>
              </a:rPr>
              <a:t>1. Christ’s Assures us of His Divine Love. </a:t>
            </a:r>
            <a:br>
              <a:rPr lang="en-US" sz="5400" dirty="0">
                <a:solidFill>
                  <a:schemeClr val="tx1"/>
                </a:solidFill>
                <a:effectLst/>
                <a:latin typeface="Arial Unicode MS" panose="020B0604020202020204" pitchFamily="34" charset="-128"/>
                <a:ea typeface="Arial Unicode MS" panose="020B0604020202020204" pitchFamily="34" charset="-128"/>
                <a:cs typeface="Arial Unicode MS" panose="020B0604020202020204" pitchFamily="34" charset="-128"/>
              </a:rPr>
            </a:br>
            <a:endParaRPr lang="en-US" sz="5400" dirty="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184513886"/>
      </p:ext>
    </p:extLst>
  </p:cSld>
  <p:clrMapOvr>
    <a:masterClrMapping/>
  </p:clrMapOvr>
  <p:extLst>
    <p:ext uri="{6950BFC3-D8DA-4A85-94F7-54DA5524770B}">
      <p188:commentRel xmlns:p188="http://schemas.microsoft.com/office/powerpoint/2018/8/main" r:id="rId2"/>
    </p:ext>
  </p:extLs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3DD605-B26B-4116-8E15-083A29DE34AD}"/>
              </a:ext>
            </a:extLst>
          </p:cNvPr>
          <p:cNvSpPr>
            <a:spLocks noGrp="1"/>
          </p:cNvSpPr>
          <p:nvPr>
            <p:ph type="title"/>
          </p:nvPr>
        </p:nvSpPr>
        <p:spPr>
          <a:xfrm>
            <a:off x="1154956" y="1917291"/>
            <a:ext cx="8825657" cy="2168012"/>
          </a:xfrm>
        </p:spPr>
        <p:txBody>
          <a:bodyPr/>
          <a:lstStyle/>
          <a:p>
            <a:pPr algn="ctr"/>
            <a:r>
              <a:rPr lang="en-US" sz="5400" b="1" dirty="0">
                <a:solidFill>
                  <a:schemeClr val="tx1"/>
                </a:solidFill>
                <a:effectLst/>
                <a:latin typeface="Arial Unicode MS" panose="020B0604020202020204" pitchFamily="34" charset="-128"/>
                <a:ea typeface="Arial Unicode MS" panose="020B0604020202020204" pitchFamily="34" charset="-128"/>
                <a:cs typeface="Arial Unicode MS" panose="020B0604020202020204" pitchFamily="34" charset="-128"/>
              </a:rPr>
              <a:t>2. Jesus Assures Those Who Are Saved. </a:t>
            </a:r>
            <a:endParaRPr lang="en-US" sz="5400" dirty="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4003337837"/>
      </p:ext>
    </p:extLst>
  </p:cSld>
  <p:clrMapOvr>
    <a:masterClrMapping/>
  </p:clrMapOvr>
  <p:extLst>
    <p:ext uri="{6950BFC3-D8DA-4A85-94F7-54DA5524770B}">
      <p188:commentRel xmlns:p188="http://schemas.microsoft.com/office/powerpoint/2018/8/main" r:id="rId2"/>
    </p:ext>
  </p:extLs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C0E19-B274-4E62-BC91-DE18949B7879}"/>
              </a:ext>
            </a:extLst>
          </p:cNvPr>
          <p:cNvSpPr>
            <a:spLocks noGrp="1"/>
          </p:cNvSpPr>
          <p:nvPr>
            <p:ph type="title"/>
          </p:nvPr>
        </p:nvSpPr>
        <p:spPr>
          <a:xfrm>
            <a:off x="1154956" y="2109019"/>
            <a:ext cx="8825657" cy="1991033"/>
          </a:xfrm>
        </p:spPr>
        <p:txBody>
          <a:bodyPr/>
          <a:lstStyle/>
          <a:p>
            <a:pPr algn="ctr"/>
            <a:r>
              <a:rPr lang="en-US" sz="5400" b="1" dirty="0">
                <a:solidFill>
                  <a:schemeClr val="tx1"/>
                </a:solidFill>
                <a:effectLst/>
                <a:latin typeface="Arial Unicode MS" panose="020B0604020202020204" pitchFamily="34" charset="-128"/>
                <a:ea typeface="Arial Unicode MS" panose="020B0604020202020204" pitchFamily="34" charset="-128"/>
                <a:cs typeface="Arial Unicode MS" panose="020B0604020202020204" pitchFamily="34" charset="-128"/>
              </a:rPr>
              <a:t>3. Jesus Assures Those Who Experience Sorrow. </a:t>
            </a:r>
            <a:endParaRPr lang="en-US" sz="5400" dirty="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2394031064"/>
      </p:ext>
    </p:extLst>
  </p:cSld>
  <p:clrMapOvr>
    <a:masterClrMapping/>
  </p:clrMapOvr>
  <p:extLst>
    <p:ext uri="{6950BFC3-D8DA-4A85-94F7-54DA5524770B}">
      <p188:commentRel xmlns:p188="http://schemas.microsoft.com/office/powerpoint/2018/8/main" r:id="rId2"/>
    </p:ext>
  </p:extLs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C00168-54DE-485E-9334-C7EA452AE0DB}"/>
              </a:ext>
            </a:extLst>
          </p:cNvPr>
          <p:cNvSpPr>
            <a:spLocks noGrp="1"/>
          </p:cNvSpPr>
          <p:nvPr>
            <p:ph type="title"/>
          </p:nvPr>
        </p:nvSpPr>
        <p:spPr>
          <a:xfrm>
            <a:off x="884904" y="1371600"/>
            <a:ext cx="10220632" cy="3672348"/>
          </a:xfrm>
        </p:spPr>
        <p:txBody>
          <a:bodyPr/>
          <a:lstStyle/>
          <a:p>
            <a:pPr algn="ctr"/>
            <a:r>
              <a:rPr lang="en-US" sz="4800" b="1" dirty="0">
                <a:solidFill>
                  <a:schemeClr val="accent3"/>
                </a:solidFill>
                <a:effectLst/>
                <a:latin typeface="Arial Unicode MS" panose="020B0604020202020204" pitchFamily="34" charset="-128"/>
                <a:ea typeface="Arial Unicode MS" panose="020B0604020202020204" pitchFamily="34" charset="-128"/>
                <a:cs typeface="Arial Unicode MS" panose="020B0604020202020204" pitchFamily="34" charset="-128"/>
              </a:rPr>
              <a:t>Proverbs 18:21, “Death and life are in the power of the tongue, and they who indulge in it shall eat the fruit of it [for death or life]”. </a:t>
            </a:r>
            <a:endParaRPr lang="en-US" sz="4800" b="1" dirty="0">
              <a:solidFill>
                <a:schemeClr val="accent3"/>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167969667"/>
      </p:ext>
    </p:extLst>
  </p:cSld>
  <p:clrMapOvr>
    <a:masterClrMapping/>
  </p:clrMapOvr>
  <p:extLst>
    <p:ext uri="{6950BFC3-D8DA-4A85-94F7-54DA5524770B}">
      <p188:commentRel xmlns:p188="http://schemas.microsoft.com/office/powerpoint/2018/8/main" r:id="rId2"/>
    </p:ext>
  </p:extLs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6A2D45-8CCA-4F15-B214-A5008B74D585}"/>
              </a:ext>
            </a:extLst>
          </p:cNvPr>
          <p:cNvSpPr>
            <a:spLocks noGrp="1"/>
          </p:cNvSpPr>
          <p:nvPr>
            <p:ph type="title"/>
          </p:nvPr>
        </p:nvSpPr>
        <p:spPr>
          <a:xfrm>
            <a:off x="1154956" y="2256504"/>
            <a:ext cx="10068567" cy="1651820"/>
          </a:xfrm>
        </p:spPr>
        <p:txBody>
          <a:bodyPr/>
          <a:lstStyle/>
          <a:p>
            <a:pPr algn="ctr"/>
            <a:r>
              <a:rPr lang="en-US" sz="6000" b="1" dirty="0">
                <a:solidFill>
                  <a:schemeClr val="accent3"/>
                </a:solidFill>
                <a:effectLst/>
                <a:latin typeface="Arial Unicode MS" panose="020B0604020202020204" pitchFamily="34" charset="-128"/>
                <a:ea typeface="Arial Unicode MS" panose="020B0604020202020204" pitchFamily="34" charset="-128"/>
                <a:cs typeface="Arial Unicode MS" panose="020B0604020202020204" pitchFamily="34" charset="-128"/>
              </a:rPr>
              <a:t>Speak </a:t>
            </a:r>
            <a:r>
              <a:rPr lang="en-US" sz="6000" b="1" dirty="0">
                <a:solidFill>
                  <a:schemeClr val="tx1"/>
                </a:solidFill>
                <a:effectLst/>
                <a:latin typeface="Arial Unicode MS" panose="020B0604020202020204" pitchFamily="34" charset="-128"/>
                <a:ea typeface="Arial Unicode MS" panose="020B0604020202020204" pitchFamily="34" charset="-128"/>
                <a:cs typeface="Arial Unicode MS" panose="020B0604020202020204" pitchFamily="34" charset="-128"/>
              </a:rPr>
              <a:t>life </a:t>
            </a:r>
            <a:r>
              <a:rPr lang="en-US" sz="6000" b="1" dirty="0">
                <a:solidFill>
                  <a:schemeClr val="accent3"/>
                </a:solidFill>
                <a:effectLst/>
                <a:latin typeface="Arial Unicode MS" panose="020B0604020202020204" pitchFamily="34" charset="-128"/>
                <a:ea typeface="Arial Unicode MS" panose="020B0604020202020204" pitchFamily="34" charset="-128"/>
                <a:cs typeface="Arial Unicode MS" panose="020B0604020202020204" pitchFamily="34" charset="-128"/>
              </a:rPr>
              <a:t>instead of </a:t>
            </a:r>
            <a:r>
              <a:rPr lang="en-US" sz="6000" b="1" dirty="0">
                <a:solidFill>
                  <a:schemeClr val="tx1"/>
                </a:solidFill>
                <a:effectLst/>
                <a:latin typeface="Arial Unicode MS" panose="020B0604020202020204" pitchFamily="34" charset="-128"/>
                <a:ea typeface="Arial Unicode MS" panose="020B0604020202020204" pitchFamily="34" charset="-128"/>
                <a:cs typeface="Arial Unicode MS" panose="020B0604020202020204" pitchFamily="34" charset="-128"/>
              </a:rPr>
              <a:t>death!</a:t>
            </a:r>
            <a:r>
              <a:rPr lang="en-US" sz="6000" b="1" dirty="0">
                <a:solidFill>
                  <a:schemeClr val="accent3"/>
                </a:solidFill>
                <a:effectLst/>
                <a:latin typeface="Arial Unicode MS" panose="020B0604020202020204" pitchFamily="34" charset="-128"/>
                <a:ea typeface="Arial Unicode MS" panose="020B0604020202020204" pitchFamily="34" charset="-128"/>
                <a:cs typeface="Arial Unicode MS" panose="020B0604020202020204" pitchFamily="34" charset="-128"/>
              </a:rPr>
              <a:t> </a:t>
            </a:r>
            <a:endParaRPr lang="en-US" sz="6000" b="1" dirty="0">
              <a:solidFill>
                <a:schemeClr val="accent3"/>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1097243"/>
      </p:ext>
    </p:extLst>
  </p:cSld>
  <p:clrMapOvr>
    <a:masterClrMapping/>
  </p:clrMapOvr>
  <p:extLst>
    <p:ext uri="{6950BFC3-D8DA-4A85-94F7-54DA5524770B}">
      <p188:commentRel xmlns:p188="http://schemas.microsoft.com/office/powerpoint/2018/8/main" r:id="rId2"/>
    </p:ext>
  </p:extLs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281736-243B-435D-9FCE-E037B92D4A74}"/>
              </a:ext>
            </a:extLst>
          </p:cNvPr>
          <p:cNvSpPr>
            <a:spLocks noGrp="1"/>
          </p:cNvSpPr>
          <p:nvPr>
            <p:ph type="ctrTitle"/>
          </p:nvPr>
        </p:nvSpPr>
        <p:spPr>
          <a:xfrm>
            <a:off x="589936" y="1447800"/>
            <a:ext cx="11076038" cy="3286432"/>
          </a:xfrm>
        </p:spPr>
        <p:txBody>
          <a:bodyPr/>
          <a:lstStyle/>
          <a:p>
            <a:pPr algn="ctr"/>
            <a:r>
              <a:rPr lang="en-US" sz="4400" b="1" dirty="0">
                <a:solidFill>
                  <a:schemeClr val="accent3"/>
                </a:solidFill>
                <a:latin typeface="Arial Unicode MS" panose="020B0604020202020204" pitchFamily="34" charset="-128"/>
                <a:ea typeface="Arial Unicode MS" panose="020B0604020202020204" pitchFamily="34" charset="-128"/>
                <a:cs typeface="Arial Unicode MS" panose="020B0604020202020204" pitchFamily="34" charset="-128"/>
              </a:rPr>
              <a:t>The Seventh “I AM” Statement:</a:t>
            </a:r>
            <a:br>
              <a:rPr lang="en-US" sz="4400" b="1" dirty="0">
                <a:solidFill>
                  <a:schemeClr val="accent3"/>
                </a:solidFill>
                <a:latin typeface="Arial Unicode MS" panose="020B0604020202020204" pitchFamily="34" charset="-128"/>
                <a:ea typeface="Arial Unicode MS" panose="020B0604020202020204" pitchFamily="34" charset="-128"/>
                <a:cs typeface="Arial Unicode MS" panose="020B0604020202020204" pitchFamily="34" charset="-128"/>
              </a:rPr>
            </a:br>
            <a:r>
              <a:rPr lang="en-US" sz="4800" b="1" dirty="0">
                <a:solidFill>
                  <a:schemeClr val="tx1"/>
                </a:solidFill>
                <a:effectLst/>
                <a:latin typeface="Arial Unicode MS" panose="020B0604020202020204" pitchFamily="34" charset="-128"/>
                <a:ea typeface="Arial Unicode MS" panose="020B0604020202020204" pitchFamily="34" charset="-128"/>
                <a:cs typeface="Arial Unicode MS" panose="020B0604020202020204" pitchFamily="34" charset="-128"/>
              </a:rPr>
              <a:t>“I Am the Resurrection and the Life” </a:t>
            </a:r>
            <a:br>
              <a:rPr lang="en-US" sz="3600" b="1" dirty="0">
                <a:solidFill>
                  <a:schemeClr val="tx1"/>
                </a:solidFill>
                <a:effectLst/>
                <a:latin typeface="Arial Unicode MS" panose="020B0604020202020204" pitchFamily="34" charset="-128"/>
                <a:ea typeface="Arial Unicode MS" panose="020B0604020202020204" pitchFamily="34" charset="-128"/>
                <a:cs typeface="Arial Unicode MS" panose="020B0604020202020204" pitchFamily="34" charset="-128"/>
              </a:rPr>
            </a:br>
            <a:r>
              <a:rPr lang="en-US" sz="3600" b="1" dirty="0">
                <a:solidFill>
                  <a:schemeClr val="accent3"/>
                </a:solidFill>
                <a:effectLst/>
                <a:latin typeface="Arial Unicode MS" panose="020B0604020202020204" pitchFamily="34" charset="-128"/>
                <a:ea typeface="Arial Unicode MS" panose="020B0604020202020204" pitchFamily="34" charset="-128"/>
                <a:cs typeface="Arial Unicode MS" panose="020B0604020202020204" pitchFamily="34" charset="-128"/>
              </a:rPr>
              <a:t>(John 11:25)</a:t>
            </a:r>
            <a:br>
              <a:rPr lang="en-US" sz="3600" dirty="0">
                <a:solidFill>
                  <a:schemeClr val="accent3"/>
                </a:solidFill>
                <a:effectLst/>
                <a:latin typeface="Arial Unicode MS" panose="020B0604020202020204" pitchFamily="34" charset="-128"/>
                <a:ea typeface="Arial Unicode MS" panose="020B0604020202020204" pitchFamily="34" charset="-128"/>
                <a:cs typeface="Arial Unicode MS" panose="020B0604020202020204" pitchFamily="34" charset="-128"/>
              </a:rPr>
            </a:br>
            <a:endParaRPr lang="en-US" sz="3600" b="1" dirty="0">
              <a:solidFill>
                <a:schemeClr val="accent3"/>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303204337"/>
      </p:ext>
    </p:extLst>
  </p:cSld>
  <p:clrMapOvr>
    <a:masterClrMapping/>
  </p:clrMapOvr>
  <p:extLst>
    <p:ext uri="{6950BFC3-D8DA-4A85-94F7-54DA5524770B}">
      <p188:commentRel xmlns:p188="http://schemas.microsoft.com/office/powerpoint/2018/8/main" r:id="rId2"/>
    </p:ext>
  </p:extLs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74F75E9-DAEE-4C7A-904D-1CC3884EEE94}"/>
              </a:ext>
            </a:extLst>
          </p:cNvPr>
          <p:cNvSpPr>
            <a:spLocks noGrp="1"/>
          </p:cNvSpPr>
          <p:nvPr>
            <p:ph idx="1"/>
          </p:nvPr>
        </p:nvSpPr>
        <p:spPr>
          <a:xfrm>
            <a:off x="1103312" y="1209368"/>
            <a:ext cx="8946541" cy="5039031"/>
          </a:xfrm>
        </p:spPr>
        <p:txBody>
          <a:bodyPr>
            <a:normAutofit/>
          </a:bodyPr>
          <a:lstStyle/>
          <a:p>
            <a:pPr marL="0" indent="0" algn="ctr">
              <a:buNone/>
            </a:pPr>
            <a:r>
              <a:rPr lang="en-US" sz="3200" b="1" dirty="0">
                <a:solidFill>
                  <a:schemeClr val="accent3"/>
                </a:solidFill>
                <a:effectLst/>
                <a:latin typeface="Arial Unicode MS" panose="020B0604020202020204" pitchFamily="34" charset="-128"/>
                <a:ea typeface="Arial Unicode MS" panose="020B0604020202020204" pitchFamily="34" charset="-128"/>
                <a:cs typeface="Arial Unicode MS" panose="020B0604020202020204" pitchFamily="34" charset="-128"/>
              </a:rPr>
              <a:t>Scripture Lesson: John 11:20-27, </a:t>
            </a:r>
            <a:r>
              <a:rPr lang="en-US" sz="3200" dirty="0">
                <a:effectLst/>
                <a:latin typeface="Arial Unicode MS" panose="020B0604020202020204" pitchFamily="34" charset="-128"/>
                <a:ea typeface="Arial Unicode MS" panose="020B0604020202020204" pitchFamily="34" charset="-128"/>
                <a:cs typeface="Arial Unicode MS" panose="020B0604020202020204" pitchFamily="34" charset="-128"/>
              </a:rPr>
              <a:t>Then Martha, as soon as she heard that Jesus was coming, went and met Him, but Mary was sitting in the house. Now Martha said to Jesus, “Lord, if You had been here, my brother would not have died. </a:t>
            </a:r>
            <a:r>
              <a:rPr lang="en-US" sz="3200" b="1" baseline="30000" dirty="0">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3200" dirty="0">
                <a:effectLst/>
                <a:latin typeface="Arial Unicode MS" panose="020B0604020202020204" pitchFamily="34" charset="-128"/>
                <a:ea typeface="Arial Unicode MS" panose="020B0604020202020204" pitchFamily="34" charset="-128"/>
                <a:cs typeface="Arial Unicode MS" panose="020B0604020202020204" pitchFamily="34" charset="-128"/>
              </a:rPr>
              <a:t>But even now I know that whatever You ask of God, God will give You.”</a:t>
            </a:r>
            <a:r>
              <a:rPr lang="en-US" sz="3200" b="1" baseline="30000" dirty="0">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3200" dirty="0">
                <a:effectLst/>
                <a:latin typeface="Arial Unicode MS" panose="020B0604020202020204" pitchFamily="34" charset="-128"/>
                <a:ea typeface="Arial Unicode MS" panose="020B0604020202020204" pitchFamily="34" charset="-128"/>
                <a:cs typeface="Arial Unicode MS" panose="020B0604020202020204" pitchFamily="34" charset="-128"/>
              </a:rPr>
              <a:t>Jesus said to her, “Your brother will rise again.” Martha said to Him, “I know that he will rise again in the resurrection at the last day.” </a:t>
            </a:r>
            <a:endParaRPr lang="en-US" sz="32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1846204830"/>
      </p:ext>
    </p:extLst>
  </p:cSld>
  <p:clrMapOvr>
    <a:masterClrMapping/>
  </p:clrMapOvr>
  <p:extLst>
    <p:ext uri="{6950BFC3-D8DA-4A85-94F7-54DA5524770B}">
      <p188:commentRel xmlns:p188="http://schemas.microsoft.com/office/powerpoint/2018/8/main" r:id="rId2"/>
    </p:ext>
  </p:extLs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E24EC3-F950-4C3C-A448-6B086C11CA8F}"/>
              </a:ext>
            </a:extLst>
          </p:cNvPr>
          <p:cNvSpPr>
            <a:spLocks noGrp="1"/>
          </p:cNvSpPr>
          <p:nvPr>
            <p:ph idx="1"/>
          </p:nvPr>
        </p:nvSpPr>
        <p:spPr>
          <a:xfrm>
            <a:off x="1103312" y="1430594"/>
            <a:ext cx="9412288" cy="4817805"/>
          </a:xfrm>
        </p:spPr>
        <p:txBody>
          <a:bodyPr/>
          <a:lstStyle/>
          <a:p>
            <a:pPr algn="ctr"/>
            <a:r>
              <a:rPr lang="en-US" sz="3600" dirty="0">
                <a:effectLst/>
                <a:latin typeface="Arial Unicode MS" panose="020B0604020202020204" pitchFamily="34" charset="-128"/>
                <a:ea typeface="Arial Unicode MS" panose="020B0604020202020204" pitchFamily="34" charset="-128"/>
                <a:cs typeface="Arial Unicode MS" panose="020B0604020202020204" pitchFamily="34" charset="-128"/>
              </a:rPr>
              <a:t>Jesus said to her, “I am the Resurrection and the Life.” He who believes in Me, though he may die, he shall live. </a:t>
            </a:r>
            <a:r>
              <a:rPr lang="en-US" sz="3600" b="1" baseline="30000" dirty="0">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3600" dirty="0">
                <a:effectLst/>
                <a:latin typeface="Arial Unicode MS" panose="020B0604020202020204" pitchFamily="34" charset="-128"/>
                <a:ea typeface="Arial Unicode MS" panose="020B0604020202020204" pitchFamily="34" charset="-128"/>
                <a:cs typeface="Arial Unicode MS" panose="020B0604020202020204" pitchFamily="34" charset="-128"/>
              </a:rPr>
              <a:t>And whoever lives and believes in Me shall never die. Do you believe this?” She said to Him, “Yes, Lord, I believe that You are the Christ, the Son of God, who is to come into the world.”</a:t>
            </a:r>
          </a:p>
          <a:p>
            <a:endParaRPr lang="en-US" dirty="0"/>
          </a:p>
        </p:txBody>
      </p:sp>
    </p:spTree>
    <p:extLst>
      <p:ext uri="{BB962C8B-B14F-4D97-AF65-F5344CB8AC3E}">
        <p14:creationId xmlns:p14="http://schemas.microsoft.com/office/powerpoint/2010/main" val="2466976072"/>
      </p:ext>
    </p:extLst>
  </p:cSld>
  <p:clrMapOvr>
    <a:masterClrMapping/>
  </p:clrMapOvr>
  <p:extLst>
    <p:ext uri="{6950BFC3-D8DA-4A85-94F7-54DA5524770B}">
      <p188:commentRel xmlns:p188="http://schemas.microsoft.com/office/powerpoint/2018/8/main" r:id="rId2"/>
    </p:ext>
  </p:extLs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E6874A-FC53-47CF-B5C2-3B044DE3BE72}"/>
              </a:ext>
            </a:extLst>
          </p:cNvPr>
          <p:cNvSpPr>
            <a:spLocks noGrp="1"/>
          </p:cNvSpPr>
          <p:nvPr>
            <p:ph type="title"/>
          </p:nvPr>
        </p:nvSpPr>
        <p:spPr>
          <a:xfrm>
            <a:off x="1710813" y="1578077"/>
            <a:ext cx="8996516" cy="3199303"/>
          </a:xfrm>
        </p:spPr>
        <p:txBody>
          <a:bodyPr/>
          <a:lstStyle/>
          <a:p>
            <a:pPr algn="ctr"/>
            <a:r>
              <a:rPr lang="en-US" sz="4800" b="1" dirty="0">
                <a:solidFill>
                  <a:schemeClr val="accent3"/>
                </a:solidFill>
                <a:effectLst/>
                <a:latin typeface="Arial Unicode MS" panose="020B0604020202020204" pitchFamily="34" charset="-128"/>
                <a:ea typeface="Arial Unicode MS" panose="020B0604020202020204" pitchFamily="34" charset="-128"/>
                <a:cs typeface="Arial Unicode MS" panose="020B0604020202020204" pitchFamily="34" charset="-128"/>
              </a:rPr>
              <a:t>Lesson Seven: </a:t>
            </a:r>
            <a:br>
              <a:rPr lang="en-US" sz="5400" b="1" dirty="0">
                <a:effectLst/>
                <a:latin typeface="Arial Unicode MS" panose="020B0604020202020204" pitchFamily="34" charset="-128"/>
                <a:ea typeface="Arial Unicode MS" panose="020B0604020202020204" pitchFamily="34" charset="-128"/>
                <a:cs typeface="Arial Unicode MS" panose="020B0604020202020204" pitchFamily="34" charset="-128"/>
              </a:rPr>
            </a:br>
            <a:r>
              <a:rPr lang="en-US" sz="6000" b="1" dirty="0">
                <a:solidFill>
                  <a:schemeClr val="tx1"/>
                </a:solidFill>
                <a:effectLst/>
                <a:latin typeface="Arial Unicode MS" panose="020B0604020202020204" pitchFamily="34" charset="-128"/>
                <a:ea typeface="Arial Unicode MS" panose="020B0604020202020204" pitchFamily="34" charset="-128"/>
                <a:cs typeface="Arial Unicode MS" panose="020B0604020202020204" pitchFamily="34" charset="-128"/>
              </a:rPr>
              <a:t>Jesus is the Resurrection and the Life</a:t>
            </a:r>
            <a:endParaRPr lang="en-US" sz="6000" dirty="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523583649"/>
      </p:ext>
    </p:extLst>
  </p:cSld>
  <p:clrMapOvr>
    <a:masterClrMapping/>
  </p:clrMapOvr>
  <p:extLst>
    <p:ext uri="{6950BFC3-D8DA-4A85-94F7-54DA5524770B}">
      <p188:commentRel xmlns:p188="http://schemas.microsoft.com/office/powerpoint/2018/8/main" r:id="rId2"/>
    </p:ext>
  </p:extLs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650651-A6EE-43DB-87DE-88BBA6AC45E6}"/>
              </a:ext>
            </a:extLst>
          </p:cNvPr>
          <p:cNvSpPr>
            <a:spLocks noGrp="1"/>
          </p:cNvSpPr>
          <p:nvPr>
            <p:ph idx="1"/>
          </p:nvPr>
        </p:nvSpPr>
        <p:spPr>
          <a:xfrm>
            <a:off x="1103312" y="1356852"/>
            <a:ext cx="8946541" cy="4232787"/>
          </a:xfrm>
        </p:spPr>
        <p:txBody>
          <a:bodyPr>
            <a:normAutofit/>
          </a:bodyPr>
          <a:lstStyle/>
          <a:p>
            <a:pPr marL="0" indent="0" algn="ctr">
              <a:buNone/>
            </a:pPr>
            <a:r>
              <a:rPr lang="en-US" sz="4800" b="1" dirty="0">
                <a:solidFill>
                  <a:schemeClr val="accent3"/>
                </a:solidFill>
                <a:effectLst/>
                <a:latin typeface="Arial Unicode MS" panose="020B0604020202020204" pitchFamily="34" charset="-128"/>
                <a:ea typeface="Arial Unicode MS" panose="020B0604020202020204" pitchFamily="34" charset="-128"/>
                <a:cs typeface="Arial Unicode MS" panose="020B0604020202020204" pitchFamily="34" charset="-128"/>
              </a:rPr>
              <a:t>John 11:4, </a:t>
            </a:r>
            <a:r>
              <a:rPr lang="en-US" sz="4800" dirty="0">
                <a:effectLst/>
                <a:latin typeface="Arial Unicode MS" panose="020B0604020202020204" pitchFamily="34" charset="-128"/>
                <a:ea typeface="Arial Unicode MS" panose="020B0604020202020204" pitchFamily="34" charset="-128"/>
                <a:cs typeface="Arial Unicode MS" panose="020B0604020202020204" pitchFamily="34" charset="-128"/>
              </a:rPr>
              <a:t>“This sickness will not end in death,” Jesus said, “No, it is for God’s glory so that God’s Son may be glorified through it” </a:t>
            </a:r>
            <a:endParaRPr lang="en-US" sz="48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1111019011"/>
      </p:ext>
    </p:extLst>
  </p:cSld>
  <p:clrMapOvr>
    <a:masterClrMapping/>
  </p:clrMapOvr>
  <p:extLst>
    <p:ext uri="{6950BFC3-D8DA-4A85-94F7-54DA5524770B}">
      <p188:commentRel xmlns:p188="http://schemas.microsoft.com/office/powerpoint/2018/8/main" r:id="rId2"/>
    </p:ext>
  </p:extLs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B55744-488D-4E30-BD5E-DA115956DCEA}"/>
              </a:ext>
            </a:extLst>
          </p:cNvPr>
          <p:cNvSpPr>
            <a:spLocks noGrp="1"/>
          </p:cNvSpPr>
          <p:nvPr>
            <p:ph type="title"/>
          </p:nvPr>
        </p:nvSpPr>
        <p:spPr>
          <a:xfrm>
            <a:off x="1154956" y="1769807"/>
            <a:ext cx="8825657" cy="3007574"/>
          </a:xfrm>
        </p:spPr>
        <p:txBody>
          <a:bodyPr/>
          <a:lstStyle/>
          <a:p>
            <a:pPr algn="ctr"/>
            <a:r>
              <a:rPr lang="en-US" sz="5400" b="1" dirty="0">
                <a:solidFill>
                  <a:schemeClr val="accent3"/>
                </a:solidFill>
                <a:effectLst/>
                <a:latin typeface="Arial Unicode MS" panose="020B0604020202020204" pitchFamily="34" charset="-128"/>
                <a:ea typeface="Arial Unicode MS" panose="020B0604020202020204" pitchFamily="34" charset="-128"/>
                <a:cs typeface="Arial Unicode MS" panose="020B0604020202020204" pitchFamily="34" charset="-128"/>
              </a:rPr>
              <a:t>Why did Jesus raise Lazarus from the dead?</a:t>
            </a:r>
            <a:br>
              <a:rPr lang="en-US" sz="5400" b="1" dirty="0">
                <a:solidFill>
                  <a:schemeClr val="accent3"/>
                </a:solidFill>
                <a:effectLst/>
                <a:latin typeface="Arial Unicode MS" panose="020B0604020202020204" pitchFamily="34" charset="-128"/>
                <a:ea typeface="Arial Unicode MS" panose="020B0604020202020204" pitchFamily="34" charset="-128"/>
                <a:cs typeface="Arial Unicode MS" panose="020B0604020202020204" pitchFamily="34" charset="-128"/>
              </a:rPr>
            </a:br>
            <a:endParaRPr lang="en-US" sz="5400" b="1" dirty="0">
              <a:solidFill>
                <a:schemeClr val="accent3"/>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1096089027"/>
      </p:ext>
    </p:extLst>
  </p:cSld>
  <p:clrMapOvr>
    <a:masterClrMapping/>
  </p:clrMapOvr>
  <p:extLst>
    <p:ext uri="{6950BFC3-D8DA-4A85-94F7-54DA5524770B}">
      <p188:commentRel xmlns:p188="http://schemas.microsoft.com/office/powerpoint/2018/8/main" r:id="rId2"/>
    </p:ext>
  </p:extLs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0E3EB0-8C13-47C5-A357-7C65ED710736}"/>
              </a:ext>
            </a:extLst>
          </p:cNvPr>
          <p:cNvSpPr>
            <a:spLocks noGrp="1"/>
          </p:cNvSpPr>
          <p:nvPr>
            <p:ph type="title"/>
          </p:nvPr>
        </p:nvSpPr>
        <p:spPr>
          <a:xfrm>
            <a:off x="1637070" y="2079523"/>
            <a:ext cx="8775291" cy="2271251"/>
          </a:xfrm>
        </p:spPr>
        <p:txBody>
          <a:bodyPr/>
          <a:lstStyle/>
          <a:p>
            <a:pPr algn="ctr"/>
            <a:r>
              <a:rPr lang="en-US" sz="6000" b="1" dirty="0">
                <a:solidFill>
                  <a:schemeClr val="accent3"/>
                </a:solidFill>
                <a:effectLst/>
                <a:latin typeface="Arial Unicode MS" panose="020B0604020202020204" pitchFamily="34" charset="-128"/>
                <a:ea typeface="Arial Unicode MS" panose="020B0604020202020204" pitchFamily="34" charset="-128"/>
                <a:cs typeface="Arial Unicode MS" panose="020B0604020202020204" pitchFamily="34" charset="-128"/>
              </a:rPr>
              <a:t>1.To Show forth the Glory of God.</a:t>
            </a:r>
            <a:r>
              <a:rPr lang="en-US" sz="6000" dirty="0">
                <a:solidFill>
                  <a:schemeClr val="accent3"/>
                </a:solidFill>
                <a:effectLst/>
                <a:latin typeface="Arial Unicode MS" panose="020B0604020202020204" pitchFamily="34" charset="-128"/>
                <a:ea typeface="Arial Unicode MS" panose="020B0604020202020204" pitchFamily="34" charset="-128"/>
                <a:cs typeface="Arial Unicode MS" panose="020B0604020202020204" pitchFamily="34" charset="-128"/>
              </a:rPr>
              <a:t> </a:t>
            </a:r>
            <a:endParaRPr lang="en-US" sz="6000" dirty="0">
              <a:solidFill>
                <a:schemeClr val="accent3"/>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4056920370"/>
      </p:ext>
    </p:extLst>
  </p:cSld>
  <p:clrMapOvr>
    <a:masterClrMapping/>
  </p:clrMapOvr>
  <p:extLst>
    <p:ext uri="{6950BFC3-D8DA-4A85-94F7-54DA5524770B}">
      <p188:commentRel xmlns:p188="http://schemas.microsoft.com/office/powerpoint/2018/8/main" r:id="rId2"/>
    </p:ext>
  </p:extLs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otalTime>187</TotalTime>
  <Words>717</Words>
  <Application>Microsoft Office PowerPoint</Application>
  <PresentationFormat>Widescreen</PresentationFormat>
  <Paragraphs>38</Paragraphs>
  <Slides>27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Arial</vt:lpstr>
      <vt:lpstr>Arial Unicode MS</vt:lpstr>
      <vt:lpstr>Century Gothic</vt:lpstr>
      <vt:lpstr>Wingdings 3</vt:lpstr>
      <vt:lpstr>Ion</vt:lpstr>
      <vt:lpstr> March Sermon Series Remaining in Christ (A Study of Christ's ‘I Am’ Statements)</vt:lpstr>
      <vt:lpstr>PowerPoint Presentation</vt:lpstr>
      <vt:lpstr>The Seventh “I AM” Statement: “I Am the Resurrection and the Life”  (John 11:25) </vt:lpstr>
      <vt:lpstr>PowerPoint Presentation</vt:lpstr>
      <vt:lpstr>PowerPoint Presentation</vt:lpstr>
      <vt:lpstr>Lesson Seven:  Jesus is the Resurrection and the Life</vt:lpstr>
      <vt:lpstr>PowerPoint Presentation</vt:lpstr>
      <vt:lpstr>Why did Jesus raise Lazarus from the dead? </vt:lpstr>
      <vt:lpstr>1.To Show forth the Glory of God. </vt:lpstr>
      <vt:lpstr>PowerPoint Presentation</vt:lpstr>
      <vt:lpstr>2. To Share the Truth of God. </vt:lpstr>
      <vt:lpstr>PowerPoint Presentation</vt:lpstr>
      <vt:lpstr>3. To Strengthen their Faith in God.</vt:lpstr>
      <vt:lpstr>PowerPoint Presentation</vt:lpstr>
      <vt:lpstr>For the child of God -things don’t happen by accident but by appointment! </vt:lpstr>
      <vt:lpstr>PowerPoint Presentation</vt:lpstr>
      <vt:lpstr>PowerPoint Presentation</vt:lpstr>
      <vt:lpstr>a. It is a Life that is Independent.  </vt:lpstr>
      <vt:lpstr>b. It is a Life that is Invigorating.</vt:lpstr>
      <vt:lpstr>c. It is a Life that is Inclusive.</vt:lpstr>
      <vt:lpstr>The Authority of Divine Lordship </vt:lpstr>
      <vt:lpstr>PowerPoint Presentation</vt:lpstr>
      <vt:lpstr>1. Christ’s Assures us of His Divine Love.  </vt:lpstr>
      <vt:lpstr>2. Jesus Assures Those Who Are Saved. </vt:lpstr>
      <vt:lpstr>3. Jesus Assures Those Who Experience Sorrow. </vt:lpstr>
      <vt:lpstr>Proverbs 18:21, “Death and life are in the power of the tongue, and they who indulge in it shall eat the fruit of it [for death or life]”. </vt:lpstr>
      <vt:lpstr>Speak life instead of death!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March Sermon Series Remaining in Christ (A Study of Christ's ‘I Am' Statements)</dc:title>
  <dc:creator>Wilbur Robinson</dc:creator>
  <cp:lastModifiedBy>Aaron Robinson</cp:lastModifiedBy>
  <cp:revision>3</cp:revision>
  <dcterms:created xsi:type="dcterms:W3CDTF">2022-03-15T00:25:42Z</dcterms:created>
  <dcterms:modified xsi:type="dcterms:W3CDTF">2022-03-20T15:24:44Z</dcterms:modified>
</cp:coreProperties>
</file>